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5391002-751B-4CB7-8E83-FEBE2374B9ED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140E"/>
    <a:srgbClr val="833710"/>
    <a:srgbClr val="B8700C"/>
    <a:srgbClr val="C84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A0884D-5783-4ADD-A0BF-4B9408DA4D36}" type="doc">
      <dgm:prSet loTypeId="urn:microsoft.com/office/officeart/2005/8/layout/vList2" loCatId="list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79BB07-56B1-41B1-A5AC-6F9B4D7BF95F}">
      <dgm:prSet/>
      <dgm:spPr/>
      <dgm:t>
        <a:bodyPr/>
        <a:lstStyle/>
        <a:p>
          <a:r>
            <a:rPr lang="en-US" b="0" i="0" dirty="0">
              <a:solidFill>
                <a:schemeClr val="tx2">
                  <a:lumMod val="25000"/>
                </a:schemeClr>
              </a:solidFill>
            </a:rPr>
            <a:t>Are you tired of endlessly searching for recipes online, only to find that you don't have all the ingredients you need? </a:t>
          </a:r>
          <a:endParaRPr lang="en-US" dirty="0">
            <a:solidFill>
              <a:schemeClr val="tx2">
                <a:lumMod val="25000"/>
              </a:schemeClr>
            </a:solidFill>
          </a:endParaRPr>
        </a:p>
      </dgm:t>
    </dgm:pt>
    <dgm:pt modelId="{A5C81397-EB5C-4CE2-B324-94378982BD42}" type="parTrans" cxnId="{685FDC92-18B0-4EDC-8740-20DDC3206D02}">
      <dgm:prSet/>
      <dgm:spPr/>
      <dgm:t>
        <a:bodyPr/>
        <a:lstStyle/>
        <a:p>
          <a:endParaRPr lang="en-US"/>
        </a:p>
      </dgm:t>
    </dgm:pt>
    <dgm:pt modelId="{E32DB764-83C9-4B1A-AD1A-A9B078F77000}" type="sibTrans" cxnId="{685FDC92-18B0-4EDC-8740-20DDC3206D02}">
      <dgm:prSet/>
      <dgm:spPr/>
      <dgm:t>
        <a:bodyPr/>
        <a:lstStyle/>
        <a:p>
          <a:endParaRPr lang="en-US"/>
        </a:p>
      </dgm:t>
    </dgm:pt>
    <dgm:pt modelId="{0910DF67-8F48-43AC-9ED2-6F64FE7CFFD9}">
      <dgm:prSet/>
      <dgm:spPr/>
      <dgm:t>
        <a:bodyPr/>
        <a:lstStyle/>
        <a:p>
          <a:r>
            <a:rPr lang="en-US" b="0" i="0" dirty="0">
              <a:solidFill>
                <a:schemeClr val="tx2">
                  <a:lumMod val="25000"/>
                </a:schemeClr>
              </a:solidFill>
            </a:rPr>
            <a:t>Introducing our web app, the solution to your cooking woes!</a:t>
          </a:r>
          <a:endParaRPr lang="en-US" dirty="0">
            <a:solidFill>
              <a:schemeClr val="tx2">
                <a:lumMod val="25000"/>
              </a:schemeClr>
            </a:solidFill>
          </a:endParaRPr>
        </a:p>
      </dgm:t>
    </dgm:pt>
    <dgm:pt modelId="{0AE0BB28-597F-4153-9C31-E99E94FCB425}" type="parTrans" cxnId="{2E66E907-D772-4641-A66C-2B1129932322}">
      <dgm:prSet/>
      <dgm:spPr/>
      <dgm:t>
        <a:bodyPr/>
        <a:lstStyle/>
        <a:p>
          <a:endParaRPr lang="en-US"/>
        </a:p>
      </dgm:t>
    </dgm:pt>
    <dgm:pt modelId="{45F7A768-476C-4D5A-BA5E-4AB61BF83FB5}" type="sibTrans" cxnId="{2E66E907-D772-4641-A66C-2B1129932322}">
      <dgm:prSet/>
      <dgm:spPr/>
      <dgm:t>
        <a:bodyPr/>
        <a:lstStyle/>
        <a:p>
          <a:endParaRPr lang="en-US"/>
        </a:p>
      </dgm:t>
    </dgm:pt>
    <dgm:pt modelId="{8C1702A7-06A5-4A50-9C30-2A1DB8922B74}" type="pres">
      <dgm:prSet presAssocID="{C4A0884D-5783-4ADD-A0BF-4B9408DA4D36}" presName="linear" presStyleCnt="0">
        <dgm:presLayoutVars>
          <dgm:animLvl val="lvl"/>
          <dgm:resizeHandles val="exact"/>
        </dgm:presLayoutVars>
      </dgm:prSet>
      <dgm:spPr/>
    </dgm:pt>
    <dgm:pt modelId="{4D3BEFB2-D94E-4DC5-98BD-F12297E6A51E}" type="pres">
      <dgm:prSet presAssocID="{0579BB07-56B1-41B1-A5AC-6F9B4D7BF95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D287DE1-B486-4C9A-BBE8-94309413C0C9}" type="pres">
      <dgm:prSet presAssocID="{E32DB764-83C9-4B1A-AD1A-A9B078F77000}" presName="spacer" presStyleCnt="0"/>
      <dgm:spPr/>
    </dgm:pt>
    <dgm:pt modelId="{09E1EDC3-37C1-428C-94BF-D2B1BE1FD865}" type="pres">
      <dgm:prSet presAssocID="{0910DF67-8F48-43AC-9ED2-6F64FE7CFFD9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E66E907-D772-4641-A66C-2B1129932322}" srcId="{C4A0884D-5783-4ADD-A0BF-4B9408DA4D36}" destId="{0910DF67-8F48-43AC-9ED2-6F64FE7CFFD9}" srcOrd="1" destOrd="0" parTransId="{0AE0BB28-597F-4153-9C31-E99E94FCB425}" sibTransId="{45F7A768-476C-4D5A-BA5E-4AB61BF83FB5}"/>
    <dgm:cxn modelId="{0D7C9D10-6EB2-460D-A571-8F4281D3F713}" type="presOf" srcId="{C4A0884D-5783-4ADD-A0BF-4B9408DA4D36}" destId="{8C1702A7-06A5-4A50-9C30-2A1DB8922B74}" srcOrd="0" destOrd="0" presId="urn:microsoft.com/office/officeart/2005/8/layout/vList2"/>
    <dgm:cxn modelId="{685FDC92-18B0-4EDC-8740-20DDC3206D02}" srcId="{C4A0884D-5783-4ADD-A0BF-4B9408DA4D36}" destId="{0579BB07-56B1-41B1-A5AC-6F9B4D7BF95F}" srcOrd="0" destOrd="0" parTransId="{A5C81397-EB5C-4CE2-B324-94378982BD42}" sibTransId="{E32DB764-83C9-4B1A-AD1A-A9B078F77000}"/>
    <dgm:cxn modelId="{0D0A88E9-96BA-49C8-AA9B-D771A8D19B86}" type="presOf" srcId="{0579BB07-56B1-41B1-A5AC-6F9B4D7BF95F}" destId="{4D3BEFB2-D94E-4DC5-98BD-F12297E6A51E}" srcOrd="0" destOrd="0" presId="urn:microsoft.com/office/officeart/2005/8/layout/vList2"/>
    <dgm:cxn modelId="{7BE595F8-6A18-49AC-AC54-B685C016DA4E}" type="presOf" srcId="{0910DF67-8F48-43AC-9ED2-6F64FE7CFFD9}" destId="{09E1EDC3-37C1-428C-94BF-D2B1BE1FD865}" srcOrd="0" destOrd="0" presId="urn:microsoft.com/office/officeart/2005/8/layout/vList2"/>
    <dgm:cxn modelId="{65EA3719-2404-4D05-BCCF-A5E2E5D65046}" type="presParOf" srcId="{8C1702A7-06A5-4A50-9C30-2A1DB8922B74}" destId="{4D3BEFB2-D94E-4DC5-98BD-F12297E6A51E}" srcOrd="0" destOrd="0" presId="urn:microsoft.com/office/officeart/2005/8/layout/vList2"/>
    <dgm:cxn modelId="{47FA5032-0E60-46A7-B83F-D4F14A0508E8}" type="presParOf" srcId="{8C1702A7-06A5-4A50-9C30-2A1DB8922B74}" destId="{9D287DE1-B486-4C9A-BBE8-94309413C0C9}" srcOrd="1" destOrd="0" presId="urn:microsoft.com/office/officeart/2005/8/layout/vList2"/>
    <dgm:cxn modelId="{5B645441-C4D3-483F-A510-90B6A7288962}" type="presParOf" srcId="{8C1702A7-06A5-4A50-9C30-2A1DB8922B74}" destId="{09E1EDC3-37C1-428C-94BF-D2B1BE1FD865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72CACE-2C7C-4894-9438-25D539C529F7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C79A800-00A3-4073-BC74-47926C2CED91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A tool to search for drink and food recipes.</a:t>
          </a:r>
        </a:p>
      </dgm:t>
    </dgm:pt>
    <dgm:pt modelId="{B0A079E7-4FAA-464C-826E-E78FE35BBD6B}" type="parTrans" cxnId="{64250F7E-8D2B-40BD-9FF1-F0E9031431C0}">
      <dgm:prSet/>
      <dgm:spPr/>
      <dgm:t>
        <a:bodyPr/>
        <a:lstStyle/>
        <a:p>
          <a:endParaRPr lang="en-US"/>
        </a:p>
      </dgm:t>
    </dgm:pt>
    <dgm:pt modelId="{118100B5-E275-4F41-A8F2-69B274F790BF}" type="sibTrans" cxnId="{64250F7E-8D2B-40BD-9FF1-F0E9031431C0}">
      <dgm:prSet/>
      <dgm:spPr/>
      <dgm:t>
        <a:bodyPr/>
        <a:lstStyle/>
        <a:p>
          <a:endParaRPr lang="en-US"/>
        </a:p>
      </dgm:t>
    </dgm:pt>
    <dgm:pt modelId="{01E106F0-EA04-4149-977A-1A8314B013DA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We wanted an easy way to search for quick and tasty recipes based on ingredients we have at home.</a:t>
          </a:r>
        </a:p>
      </dgm:t>
    </dgm:pt>
    <dgm:pt modelId="{6D4281EC-296F-4458-9436-5626A27718A4}" type="parTrans" cxnId="{BD80FEA7-6320-461C-A39C-7B414697C9DF}">
      <dgm:prSet/>
      <dgm:spPr/>
      <dgm:t>
        <a:bodyPr/>
        <a:lstStyle/>
        <a:p>
          <a:endParaRPr lang="en-US"/>
        </a:p>
      </dgm:t>
    </dgm:pt>
    <dgm:pt modelId="{45A6A2D6-D2FE-4E97-ABE2-E0835B7CFC53}" type="sibTrans" cxnId="{BD80FEA7-6320-461C-A39C-7B414697C9DF}">
      <dgm:prSet/>
      <dgm:spPr/>
      <dgm:t>
        <a:bodyPr/>
        <a:lstStyle/>
        <a:p>
          <a:endParaRPr lang="en-US"/>
        </a:p>
      </dgm:t>
    </dgm:pt>
    <dgm:pt modelId="{CBC50442-945D-43B0-A85C-3C093370F72C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b="0" i="0" dirty="0"/>
            <a:t>AS A food and cocktail enthusiast</a:t>
          </a:r>
        </a:p>
        <a:p>
          <a:r>
            <a:rPr lang="en-US" b="0" i="0" dirty="0"/>
            <a:t>I WANT to be able to find new and interesting recipes based on category and ingredients</a:t>
          </a:r>
        </a:p>
        <a:p>
          <a:r>
            <a:rPr lang="en-US" b="0" i="0" dirty="0"/>
            <a:t>SO THAT I can be inspired to indulge in new, exciting recipes using ingredients I have at home</a:t>
          </a:r>
          <a:endParaRPr lang="en-US" dirty="0"/>
        </a:p>
      </dgm:t>
    </dgm:pt>
    <dgm:pt modelId="{959D7E78-0A76-40A5-B25D-5896706A7D6B}" type="parTrans" cxnId="{4903F4CC-885B-496A-9C7D-68FA4B7BC1F5}">
      <dgm:prSet/>
      <dgm:spPr/>
      <dgm:t>
        <a:bodyPr/>
        <a:lstStyle/>
        <a:p>
          <a:endParaRPr lang="en-US"/>
        </a:p>
      </dgm:t>
    </dgm:pt>
    <dgm:pt modelId="{3EED8537-F14A-452A-9249-3B1D1E67DF06}" type="sibTrans" cxnId="{4903F4CC-885B-496A-9C7D-68FA4B7BC1F5}">
      <dgm:prSet/>
      <dgm:spPr/>
      <dgm:t>
        <a:bodyPr/>
        <a:lstStyle/>
        <a:p>
          <a:endParaRPr lang="en-US"/>
        </a:p>
      </dgm:t>
    </dgm:pt>
    <dgm:pt modelId="{D2F172A7-7A79-4496-8A53-4ABA34F01FB9}" type="pres">
      <dgm:prSet presAssocID="{A872CACE-2C7C-4894-9438-25D539C529F7}" presName="outerComposite" presStyleCnt="0">
        <dgm:presLayoutVars>
          <dgm:chMax val="5"/>
          <dgm:dir/>
          <dgm:resizeHandles val="exact"/>
        </dgm:presLayoutVars>
      </dgm:prSet>
      <dgm:spPr/>
    </dgm:pt>
    <dgm:pt modelId="{74E5D674-A944-4E25-899D-FD9A183067EF}" type="pres">
      <dgm:prSet presAssocID="{A872CACE-2C7C-4894-9438-25D539C529F7}" presName="dummyMaxCanvas" presStyleCnt="0">
        <dgm:presLayoutVars/>
      </dgm:prSet>
      <dgm:spPr/>
    </dgm:pt>
    <dgm:pt modelId="{00BBD250-40F5-4846-A4C1-E2CE1ECCAA67}" type="pres">
      <dgm:prSet presAssocID="{A872CACE-2C7C-4894-9438-25D539C529F7}" presName="ThreeNodes_1" presStyleLbl="node1" presStyleIdx="0" presStyleCnt="3">
        <dgm:presLayoutVars>
          <dgm:bulletEnabled val="1"/>
        </dgm:presLayoutVars>
      </dgm:prSet>
      <dgm:spPr/>
    </dgm:pt>
    <dgm:pt modelId="{B1352114-68E1-4B1E-AAF3-AC5D6636F30A}" type="pres">
      <dgm:prSet presAssocID="{A872CACE-2C7C-4894-9438-25D539C529F7}" presName="ThreeNodes_2" presStyleLbl="node1" presStyleIdx="1" presStyleCnt="3">
        <dgm:presLayoutVars>
          <dgm:bulletEnabled val="1"/>
        </dgm:presLayoutVars>
      </dgm:prSet>
      <dgm:spPr/>
    </dgm:pt>
    <dgm:pt modelId="{0D36678C-0DC5-40B1-85A8-699380A3ADB4}" type="pres">
      <dgm:prSet presAssocID="{A872CACE-2C7C-4894-9438-25D539C529F7}" presName="ThreeNodes_3" presStyleLbl="node1" presStyleIdx="2" presStyleCnt="3">
        <dgm:presLayoutVars>
          <dgm:bulletEnabled val="1"/>
        </dgm:presLayoutVars>
      </dgm:prSet>
      <dgm:spPr/>
    </dgm:pt>
    <dgm:pt modelId="{5FCE0054-99F9-4F5E-9E37-925FF88ACF3E}" type="pres">
      <dgm:prSet presAssocID="{A872CACE-2C7C-4894-9438-25D539C529F7}" presName="ThreeConn_1-2" presStyleLbl="fgAccFollowNode1" presStyleIdx="0" presStyleCnt="2">
        <dgm:presLayoutVars>
          <dgm:bulletEnabled val="1"/>
        </dgm:presLayoutVars>
      </dgm:prSet>
      <dgm:spPr/>
    </dgm:pt>
    <dgm:pt modelId="{905AFCA7-CEA4-465A-BA25-26BC2784113B}" type="pres">
      <dgm:prSet presAssocID="{A872CACE-2C7C-4894-9438-25D539C529F7}" presName="ThreeConn_2-3" presStyleLbl="fgAccFollowNode1" presStyleIdx="1" presStyleCnt="2">
        <dgm:presLayoutVars>
          <dgm:bulletEnabled val="1"/>
        </dgm:presLayoutVars>
      </dgm:prSet>
      <dgm:spPr/>
    </dgm:pt>
    <dgm:pt modelId="{374B84ED-7CDD-417D-AC8D-C0E448C4D582}" type="pres">
      <dgm:prSet presAssocID="{A872CACE-2C7C-4894-9438-25D539C529F7}" presName="ThreeNodes_1_text" presStyleLbl="node1" presStyleIdx="2" presStyleCnt="3">
        <dgm:presLayoutVars>
          <dgm:bulletEnabled val="1"/>
        </dgm:presLayoutVars>
      </dgm:prSet>
      <dgm:spPr/>
    </dgm:pt>
    <dgm:pt modelId="{907FA942-9D96-42A8-9E1F-2FCDF015E750}" type="pres">
      <dgm:prSet presAssocID="{A872CACE-2C7C-4894-9438-25D539C529F7}" presName="ThreeNodes_2_text" presStyleLbl="node1" presStyleIdx="2" presStyleCnt="3">
        <dgm:presLayoutVars>
          <dgm:bulletEnabled val="1"/>
        </dgm:presLayoutVars>
      </dgm:prSet>
      <dgm:spPr/>
    </dgm:pt>
    <dgm:pt modelId="{BF613605-217D-4660-BD0E-E762967F0B81}" type="pres">
      <dgm:prSet presAssocID="{A872CACE-2C7C-4894-9438-25D539C529F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CA546014-E5D0-462E-9D7A-6A5FD86AE87B}" type="presOf" srcId="{CBC50442-945D-43B0-A85C-3C093370F72C}" destId="{0D36678C-0DC5-40B1-85A8-699380A3ADB4}" srcOrd="0" destOrd="0" presId="urn:microsoft.com/office/officeart/2005/8/layout/vProcess5"/>
    <dgm:cxn modelId="{BDE10D20-2311-47D8-A167-5C11F76A0655}" type="presOf" srcId="{118100B5-E275-4F41-A8F2-69B274F790BF}" destId="{5FCE0054-99F9-4F5E-9E37-925FF88ACF3E}" srcOrd="0" destOrd="0" presId="urn:microsoft.com/office/officeart/2005/8/layout/vProcess5"/>
    <dgm:cxn modelId="{25A90324-837E-4E7C-A5ED-F3789743A9F1}" type="presOf" srcId="{01E106F0-EA04-4149-977A-1A8314B013DA}" destId="{B1352114-68E1-4B1E-AAF3-AC5D6636F30A}" srcOrd="0" destOrd="0" presId="urn:microsoft.com/office/officeart/2005/8/layout/vProcess5"/>
    <dgm:cxn modelId="{C4E1C461-9F1F-40B4-A11E-DCBF10332772}" type="presOf" srcId="{4C79A800-00A3-4073-BC74-47926C2CED91}" destId="{00BBD250-40F5-4846-A4C1-E2CE1ECCAA67}" srcOrd="0" destOrd="0" presId="urn:microsoft.com/office/officeart/2005/8/layout/vProcess5"/>
    <dgm:cxn modelId="{83AC314D-218E-408A-AEA6-8B375653FA03}" type="presOf" srcId="{CBC50442-945D-43B0-A85C-3C093370F72C}" destId="{BF613605-217D-4660-BD0E-E762967F0B81}" srcOrd="1" destOrd="0" presId="urn:microsoft.com/office/officeart/2005/8/layout/vProcess5"/>
    <dgm:cxn modelId="{AB7D1350-3B00-46ED-9B21-3505D6318491}" type="presOf" srcId="{A872CACE-2C7C-4894-9438-25D539C529F7}" destId="{D2F172A7-7A79-4496-8A53-4ABA34F01FB9}" srcOrd="0" destOrd="0" presId="urn:microsoft.com/office/officeart/2005/8/layout/vProcess5"/>
    <dgm:cxn modelId="{64250F7E-8D2B-40BD-9FF1-F0E9031431C0}" srcId="{A872CACE-2C7C-4894-9438-25D539C529F7}" destId="{4C79A800-00A3-4073-BC74-47926C2CED91}" srcOrd="0" destOrd="0" parTransId="{B0A079E7-4FAA-464C-826E-E78FE35BBD6B}" sibTransId="{118100B5-E275-4F41-A8F2-69B274F790BF}"/>
    <dgm:cxn modelId="{BCA4AF99-796C-4691-988B-D43BBF42B691}" type="presOf" srcId="{45A6A2D6-D2FE-4E97-ABE2-E0835B7CFC53}" destId="{905AFCA7-CEA4-465A-BA25-26BC2784113B}" srcOrd="0" destOrd="0" presId="urn:microsoft.com/office/officeart/2005/8/layout/vProcess5"/>
    <dgm:cxn modelId="{BD80FEA7-6320-461C-A39C-7B414697C9DF}" srcId="{A872CACE-2C7C-4894-9438-25D539C529F7}" destId="{01E106F0-EA04-4149-977A-1A8314B013DA}" srcOrd="1" destOrd="0" parTransId="{6D4281EC-296F-4458-9436-5626A27718A4}" sibTransId="{45A6A2D6-D2FE-4E97-ABE2-E0835B7CFC53}"/>
    <dgm:cxn modelId="{5E8E65A9-0873-484B-B490-DA26FDAD8F6C}" type="presOf" srcId="{4C79A800-00A3-4073-BC74-47926C2CED91}" destId="{374B84ED-7CDD-417D-AC8D-C0E448C4D582}" srcOrd="1" destOrd="0" presId="urn:microsoft.com/office/officeart/2005/8/layout/vProcess5"/>
    <dgm:cxn modelId="{4903F4CC-885B-496A-9C7D-68FA4B7BC1F5}" srcId="{A872CACE-2C7C-4894-9438-25D539C529F7}" destId="{CBC50442-945D-43B0-A85C-3C093370F72C}" srcOrd="2" destOrd="0" parTransId="{959D7E78-0A76-40A5-B25D-5896706A7D6B}" sibTransId="{3EED8537-F14A-452A-9249-3B1D1E67DF06}"/>
    <dgm:cxn modelId="{294504DF-7796-4354-B2D4-60514156A4F1}" type="presOf" srcId="{01E106F0-EA04-4149-977A-1A8314B013DA}" destId="{907FA942-9D96-42A8-9E1F-2FCDF015E750}" srcOrd="1" destOrd="0" presId="urn:microsoft.com/office/officeart/2005/8/layout/vProcess5"/>
    <dgm:cxn modelId="{C4A6EF88-43CF-4997-8B1E-3007D8303C98}" type="presParOf" srcId="{D2F172A7-7A79-4496-8A53-4ABA34F01FB9}" destId="{74E5D674-A944-4E25-899D-FD9A183067EF}" srcOrd="0" destOrd="0" presId="urn:microsoft.com/office/officeart/2005/8/layout/vProcess5"/>
    <dgm:cxn modelId="{A11120D4-1C21-45C6-A856-08F888749CBC}" type="presParOf" srcId="{D2F172A7-7A79-4496-8A53-4ABA34F01FB9}" destId="{00BBD250-40F5-4846-A4C1-E2CE1ECCAA67}" srcOrd="1" destOrd="0" presId="urn:microsoft.com/office/officeart/2005/8/layout/vProcess5"/>
    <dgm:cxn modelId="{3CA71FA8-95B2-46B1-A84A-D63FC9545DDE}" type="presParOf" srcId="{D2F172A7-7A79-4496-8A53-4ABA34F01FB9}" destId="{B1352114-68E1-4B1E-AAF3-AC5D6636F30A}" srcOrd="2" destOrd="0" presId="urn:microsoft.com/office/officeart/2005/8/layout/vProcess5"/>
    <dgm:cxn modelId="{C5A8EE1A-1688-4470-AF02-01EECB266DB9}" type="presParOf" srcId="{D2F172A7-7A79-4496-8A53-4ABA34F01FB9}" destId="{0D36678C-0DC5-40B1-85A8-699380A3ADB4}" srcOrd="3" destOrd="0" presId="urn:microsoft.com/office/officeart/2005/8/layout/vProcess5"/>
    <dgm:cxn modelId="{55C473C4-7228-4C71-A65F-1D23B2073F68}" type="presParOf" srcId="{D2F172A7-7A79-4496-8A53-4ABA34F01FB9}" destId="{5FCE0054-99F9-4F5E-9E37-925FF88ACF3E}" srcOrd="4" destOrd="0" presId="urn:microsoft.com/office/officeart/2005/8/layout/vProcess5"/>
    <dgm:cxn modelId="{F63B61A6-7BDC-4D05-B6BE-DC9A4497337B}" type="presParOf" srcId="{D2F172A7-7A79-4496-8A53-4ABA34F01FB9}" destId="{905AFCA7-CEA4-465A-BA25-26BC2784113B}" srcOrd="5" destOrd="0" presId="urn:microsoft.com/office/officeart/2005/8/layout/vProcess5"/>
    <dgm:cxn modelId="{088555B0-EC1F-4E9F-A561-DEA7B472787D}" type="presParOf" srcId="{D2F172A7-7A79-4496-8A53-4ABA34F01FB9}" destId="{374B84ED-7CDD-417D-AC8D-C0E448C4D582}" srcOrd="6" destOrd="0" presId="urn:microsoft.com/office/officeart/2005/8/layout/vProcess5"/>
    <dgm:cxn modelId="{933E1AED-871C-4C89-AF95-3FBA706A4C17}" type="presParOf" srcId="{D2F172A7-7A79-4496-8A53-4ABA34F01FB9}" destId="{907FA942-9D96-42A8-9E1F-2FCDF015E750}" srcOrd="7" destOrd="0" presId="urn:microsoft.com/office/officeart/2005/8/layout/vProcess5"/>
    <dgm:cxn modelId="{DE218058-6FBB-4113-A4FB-C6A480B93F6A}" type="presParOf" srcId="{D2F172A7-7A79-4496-8A53-4ABA34F01FB9}" destId="{BF613605-217D-4660-BD0E-E762967F0B81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52AC758-BD14-435C-A854-FC33679E945D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F9EE5E2-6D3A-4528-A6BD-15E21C40B19C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Technologies used</a:t>
          </a:r>
        </a:p>
      </dgm:t>
    </dgm:pt>
    <dgm:pt modelId="{1F0B382D-0B0A-40A6-B0BE-866B1FE3C950}" type="parTrans" cxnId="{B981AA0A-7EE4-4FF9-A491-538B6C144E0B}">
      <dgm:prSet/>
      <dgm:spPr/>
      <dgm:t>
        <a:bodyPr/>
        <a:lstStyle/>
        <a:p>
          <a:endParaRPr lang="en-US"/>
        </a:p>
      </dgm:t>
    </dgm:pt>
    <dgm:pt modelId="{32AD6E72-45E6-4A31-B75A-18CBF62192F4}" type="sibTrans" cxnId="{B981AA0A-7EE4-4FF9-A491-538B6C144E0B}">
      <dgm:prSet/>
      <dgm:spPr/>
      <dgm:t>
        <a:bodyPr/>
        <a:lstStyle/>
        <a:p>
          <a:endParaRPr lang="en-US"/>
        </a:p>
      </dgm:t>
    </dgm:pt>
    <dgm:pt modelId="{4557650F-E0F3-4CE5-840E-B02B96E08C29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dirty="0"/>
            <a:t>Breakdown of tasks and roles</a:t>
          </a:r>
        </a:p>
      </dgm:t>
    </dgm:pt>
    <dgm:pt modelId="{DD765169-0634-4B86-81E4-8928F567ABDF}" type="parTrans" cxnId="{0C1445FF-7568-468D-A8D3-A0F16948F467}">
      <dgm:prSet/>
      <dgm:spPr/>
      <dgm:t>
        <a:bodyPr/>
        <a:lstStyle/>
        <a:p>
          <a:endParaRPr lang="en-US"/>
        </a:p>
      </dgm:t>
    </dgm:pt>
    <dgm:pt modelId="{3FFB7DB9-40BF-438E-A5CD-82188B9F8162}" type="sibTrans" cxnId="{0C1445FF-7568-468D-A8D3-A0F16948F467}">
      <dgm:prSet/>
      <dgm:spPr/>
      <dgm:t>
        <a:bodyPr/>
        <a:lstStyle/>
        <a:p>
          <a:endParaRPr lang="en-US"/>
        </a:p>
      </dgm:t>
    </dgm:pt>
    <dgm:pt modelId="{0AE19B00-64FE-4F5A-848C-4C3849FAB406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BB477CA4-DF93-4EF2-AA00-3BE31EED171B}" type="parTrans" cxnId="{922889FB-A865-4918-8ECB-4795920A0CA7}">
      <dgm:prSet/>
      <dgm:spPr/>
      <dgm:t>
        <a:bodyPr/>
        <a:lstStyle/>
        <a:p>
          <a:endParaRPr lang="en-US"/>
        </a:p>
      </dgm:t>
    </dgm:pt>
    <dgm:pt modelId="{34AA2659-669E-4EE6-9E43-72334CBC3984}" type="sibTrans" cxnId="{922889FB-A865-4918-8ECB-4795920A0CA7}">
      <dgm:prSet/>
      <dgm:spPr/>
      <dgm:t>
        <a:bodyPr/>
        <a:lstStyle/>
        <a:p>
          <a:endParaRPr lang="en-US"/>
        </a:p>
      </dgm:t>
    </dgm:pt>
    <dgm:pt modelId="{CD3A1E5E-34D4-4A28-A651-FCCB278187CD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/>
            <a:t>Successes</a:t>
          </a:r>
        </a:p>
      </dgm:t>
    </dgm:pt>
    <dgm:pt modelId="{D1C6B3A8-3CB7-4548-B994-DE8BBD94BDB0}" type="parTrans" cxnId="{B0D9BFC4-882B-47EB-B910-14C86F0F3BEE}">
      <dgm:prSet/>
      <dgm:spPr/>
      <dgm:t>
        <a:bodyPr/>
        <a:lstStyle/>
        <a:p>
          <a:endParaRPr lang="en-US"/>
        </a:p>
      </dgm:t>
    </dgm:pt>
    <dgm:pt modelId="{D2DD421C-9891-46B2-811E-C5190F0330BF}" type="sibTrans" cxnId="{B0D9BFC4-882B-47EB-B910-14C86F0F3BEE}">
      <dgm:prSet/>
      <dgm:spPr/>
      <dgm:t>
        <a:bodyPr/>
        <a:lstStyle/>
        <a:p>
          <a:endParaRPr lang="en-US"/>
        </a:p>
      </dgm:t>
    </dgm:pt>
    <dgm:pt modelId="{3C24C612-A29E-4618-A68A-E6FDF775597C}">
      <dgm:prSet/>
      <dgm:spPr/>
      <dgm:t>
        <a:bodyPr/>
        <a:lstStyle/>
        <a:p>
          <a:r>
            <a:rPr lang="en-US" dirty="0"/>
            <a:t>HTML</a:t>
          </a:r>
        </a:p>
      </dgm:t>
    </dgm:pt>
    <dgm:pt modelId="{33B07D1C-56D1-48DB-9B5F-83B800EB7591}" type="parTrans" cxnId="{ACEDEFB1-C7CB-495E-B80E-854A853B6273}">
      <dgm:prSet/>
      <dgm:spPr/>
      <dgm:t>
        <a:bodyPr/>
        <a:lstStyle/>
        <a:p>
          <a:endParaRPr lang="en-US"/>
        </a:p>
      </dgm:t>
    </dgm:pt>
    <dgm:pt modelId="{785997E6-C938-4AC4-8DE2-E039C58AD512}" type="sibTrans" cxnId="{ACEDEFB1-C7CB-495E-B80E-854A853B6273}">
      <dgm:prSet/>
      <dgm:spPr/>
      <dgm:t>
        <a:bodyPr/>
        <a:lstStyle/>
        <a:p>
          <a:endParaRPr lang="en-US"/>
        </a:p>
      </dgm:t>
    </dgm:pt>
    <dgm:pt modelId="{8EFEF1F1-2D07-42B5-8CC8-C011E8CBB571}">
      <dgm:prSet/>
      <dgm:spPr/>
      <dgm:t>
        <a:bodyPr/>
        <a:lstStyle/>
        <a:p>
          <a:r>
            <a:rPr lang="en-US" dirty="0" err="1"/>
            <a:t>Javascript</a:t>
          </a:r>
          <a:r>
            <a:rPr lang="en-US" dirty="0"/>
            <a:t>/</a:t>
          </a:r>
          <a:r>
            <a:rPr lang="en-US" dirty="0" err="1"/>
            <a:t>Jquery</a:t>
          </a:r>
          <a:endParaRPr lang="en-US" dirty="0"/>
        </a:p>
      </dgm:t>
    </dgm:pt>
    <dgm:pt modelId="{88209F78-AE13-4906-BA1F-FB164A2B80D2}" type="parTrans" cxnId="{0DDA30CA-F733-4B22-8DDF-E4D81D793C56}">
      <dgm:prSet/>
      <dgm:spPr/>
      <dgm:t>
        <a:bodyPr/>
        <a:lstStyle/>
        <a:p>
          <a:endParaRPr lang="en-US"/>
        </a:p>
      </dgm:t>
    </dgm:pt>
    <dgm:pt modelId="{D1CDFCC7-80FA-45AC-A020-7E45D9E1D0A0}" type="sibTrans" cxnId="{0DDA30CA-F733-4B22-8DDF-E4D81D793C56}">
      <dgm:prSet/>
      <dgm:spPr/>
      <dgm:t>
        <a:bodyPr/>
        <a:lstStyle/>
        <a:p>
          <a:endParaRPr lang="en-US"/>
        </a:p>
      </dgm:t>
    </dgm:pt>
    <dgm:pt modelId="{FD9A2FD6-727F-4755-B763-A3693E742957}">
      <dgm:prSet/>
      <dgm:spPr/>
      <dgm:t>
        <a:bodyPr/>
        <a:lstStyle/>
        <a:p>
          <a:r>
            <a:rPr lang="en-US" dirty="0"/>
            <a:t>CSS/</a:t>
          </a:r>
          <a:r>
            <a:rPr lang="en-US" dirty="0" err="1"/>
            <a:t>Bulma</a:t>
          </a:r>
          <a:endParaRPr lang="en-US" dirty="0"/>
        </a:p>
      </dgm:t>
    </dgm:pt>
    <dgm:pt modelId="{9B0B4140-BA24-4605-A583-412582157B1E}" type="parTrans" cxnId="{B41953EF-C7F3-4A55-A569-1D9FB41AC68A}">
      <dgm:prSet/>
      <dgm:spPr/>
      <dgm:t>
        <a:bodyPr/>
        <a:lstStyle/>
        <a:p>
          <a:endParaRPr lang="en-US"/>
        </a:p>
      </dgm:t>
    </dgm:pt>
    <dgm:pt modelId="{B667665B-6FE3-4656-B4C9-DE86C3EAC7AA}" type="sibTrans" cxnId="{B41953EF-C7F3-4A55-A569-1D9FB41AC68A}">
      <dgm:prSet/>
      <dgm:spPr/>
      <dgm:t>
        <a:bodyPr/>
        <a:lstStyle/>
        <a:p>
          <a:endParaRPr lang="en-US"/>
        </a:p>
      </dgm:t>
    </dgm:pt>
    <dgm:pt modelId="{3DE47EC9-DBF3-4690-8451-565DAA5244AE}">
      <dgm:prSet/>
      <dgm:spPr/>
      <dgm:t>
        <a:bodyPr/>
        <a:lstStyle/>
        <a:p>
          <a:r>
            <a:rPr lang="en-US" dirty="0" err="1"/>
            <a:t>Genci</a:t>
          </a:r>
          <a:r>
            <a:rPr lang="en-US" dirty="0"/>
            <a:t>: Webpage styling and layout.</a:t>
          </a:r>
        </a:p>
      </dgm:t>
    </dgm:pt>
    <dgm:pt modelId="{744D5A76-61D8-4CA8-9A17-679C0BCC54C5}" type="parTrans" cxnId="{8FD9B51A-314A-4E93-8C49-E1BA12C686F2}">
      <dgm:prSet/>
      <dgm:spPr/>
      <dgm:t>
        <a:bodyPr/>
        <a:lstStyle/>
        <a:p>
          <a:endParaRPr lang="en-US"/>
        </a:p>
      </dgm:t>
    </dgm:pt>
    <dgm:pt modelId="{688A9650-7CB6-4D5A-8D9C-DA8FE4CB6B22}" type="sibTrans" cxnId="{8FD9B51A-314A-4E93-8C49-E1BA12C686F2}">
      <dgm:prSet/>
      <dgm:spPr/>
      <dgm:t>
        <a:bodyPr/>
        <a:lstStyle/>
        <a:p>
          <a:endParaRPr lang="en-US"/>
        </a:p>
      </dgm:t>
    </dgm:pt>
    <dgm:pt modelId="{329177EB-21DC-4137-8DFB-E0E58037830F}">
      <dgm:prSet/>
      <dgm:spPr/>
      <dgm:t>
        <a:bodyPr/>
        <a:lstStyle/>
        <a:p>
          <a:r>
            <a:rPr lang="en-US" dirty="0"/>
            <a:t>Rama: Webpage frame and styling.</a:t>
          </a:r>
        </a:p>
      </dgm:t>
    </dgm:pt>
    <dgm:pt modelId="{583998BF-8583-4CFB-B16E-E3775614D1F8}" type="parTrans" cxnId="{ABBD6A24-3342-4E63-A518-6CEBF277318C}">
      <dgm:prSet/>
      <dgm:spPr/>
      <dgm:t>
        <a:bodyPr/>
        <a:lstStyle/>
        <a:p>
          <a:endParaRPr lang="en-US"/>
        </a:p>
      </dgm:t>
    </dgm:pt>
    <dgm:pt modelId="{2C2DE4C9-463E-46B3-99CC-2C963434FEC8}" type="sibTrans" cxnId="{ABBD6A24-3342-4E63-A518-6CEBF277318C}">
      <dgm:prSet/>
      <dgm:spPr/>
      <dgm:t>
        <a:bodyPr/>
        <a:lstStyle/>
        <a:p>
          <a:endParaRPr lang="en-US"/>
        </a:p>
      </dgm:t>
    </dgm:pt>
    <dgm:pt modelId="{A04405FF-6FCA-4160-A514-93E6921E4ADD}">
      <dgm:prSet/>
      <dgm:spPr/>
      <dgm:t>
        <a:bodyPr/>
        <a:lstStyle/>
        <a:p>
          <a:r>
            <a:rPr lang="en-US" dirty="0" err="1"/>
            <a:t>Daelen</a:t>
          </a:r>
          <a:r>
            <a:rPr lang="en-US" dirty="0"/>
            <a:t>: Functions for the Home page and assisted with functions of secondary pages and styling.</a:t>
          </a:r>
        </a:p>
      </dgm:t>
    </dgm:pt>
    <dgm:pt modelId="{805983C0-5CDA-4007-BE07-506AC5FFACE7}" type="parTrans" cxnId="{7E4470A3-6263-41E8-86DD-275BF8B31951}">
      <dgm:prSet/>
      <dgm:spPr/>
      <dgm:t>
        <a:bodyPr/>
        <a:lstStyle/>
        <a:p>
          <a:endParaRPr lang="en-US"/>
        </a:p>
      </dgm:t>
    </dgm:pt>
    <dgm:pt modelId="{D3F3DE47-D2CF-4051-B1D1-7BB565130C54}" type="sibTrans" cxnId="{7E4470A3-6263-41E8-86DD-275BF8B31951}">
      <dgm:prSet/>
      <dgm:spPr/>
      <dgm:t>
        <a:bodyPr/>
        <a:lstStyle/>
        <a:p>
          <a:endParaRPr lang="en-US"/>
        </a:p>
      </dgm:t>
    </dgm:pt>
    <dgm:pt modelId="{7A1BAEA3-6F04-4069-97E5-0FD3EF4EAF2A}">
      <dgm:prSet/>
      <dgm:spPr/>
      <dgm:t>
        <a:bodyPr/>
        <a:lstStyle/>
        <a:p>
          <a:r>
            <a:rPr lang="en-US" dirty="0"/>
            <a:t>Stephen: Functions and user interactivity for Drinks page. Assisted with functions for Main and Food pages.</a:t>
          </a:r>
        </a:p>
      </dgm:t>
    </dgm:pt>
    <dgm:pt modelId="{C6C5852F-E7DB-4F49-A001-0D8012F75257}" type="parTrans" cxnId="{BA1E7C06-821E-4FFA-A09C-DB2D14569B37}">
      <dgm:prSet/>
      <dgm:spPr/>
      <dgm:t>
        <a:bodyPr/>
        <a:lstStyle/>
        <a:p>
          <a:endParaRPr lang="en-US"/>
        </a:p>
      </dgm:t>
    </dgm:pt>
    <dgm:pt modelId="{14A55B3A-E486-42D3-8869-F842F97DA127}" type="sibTrans" cxnId="{BA1E7C06-821E-4FFA-A09C-DB2D14569B37}">
      <dgm:prSet/>
      <dgm:spPr/>
      <dgm:t>
        <a:bodyPr/>
        <a:lstStyle/>
        <a:p>
          <a:endParaRPr lang="en-US"/>
        </a:p>
      </dgm:t>
    </dgm:pt>
    <dgm:pt modelId="{1D8A7E21-F9F7-41D6-9801-34428267FA9A}">
      <dgm:prSet/>
      <dgm:spPr/>
      <dgm:t>
        <a:bodyPr/>
        <a:lstStyle/>
        <a:p>
          <a:r>
            <a:rPr lang="en-US" dirty="0"/>
            <a:t>Matt: Functions and user interactivity for Foods page. Assisted with functions for Main and Drink pages.</a:t>
          </a:r>
        </a:p>
      </dgm:t>
    </dgm:pt>
    <dgm:pt modelId="{CEEBDFBE-FE57-46E3-BE5F-3DA6E40AD3CD}" type="parTrans" cxnId="{30E46BAE-2BFB-499E-B673-BE9A69F4C86E}">
      <dgm:prSet/>
      <dgm:spPr/>
      <dgm:t>
        <a:bodyPr/>
        <a:lstStyle/>
        <a:p>
          <a:endParaRPr lang="en-US"/>
        </a:p>
      </dgm:t>
    </dgm:pt>
    <dgm:pt modelId="{21F9634D-09D8-4DA5-ABEA-C2D8FF378E9E}" type="sibTrans" cxnId="{30E46BAE-2BFB-499E-B673-BE9A69F4C86E}">
      <dgm:prSet/>
      <dgm:spPr/>
      <dgm:t>
        <a:bodyPr/>
        <a:lstStyle/>
        <a:p>
          <a:endParaRPr lang="en-US"/>
        </a:p>
      </dgm:t>
    </dgm:pt>
    <dgm:pt modelId="{25B8E822-D8CA-43ED-8229-31B853C563A8}">
      <dgm:prSet/>
      <dgm:spPr/>
      <dgm:t>
        <a:bodyPr/>
        <a:lstStyle/>
        <a:p>
          <a:r>
            <a:rPr lang="en-US" dirty="0"/>
            <a:t>We ran into issues with some conflicting code, but we were able to sort it out in short order.</a:t>
          </a:r>
        </a:p>
      </dgm:t>
    </dgm:pt>
    <dgm:pt modelId="{05307EB5-4B89-4899-B057-1EA91B24167E}" type="parTrans" cxnId="{EE75C46B-1829-4898-AD84-4E99227F38B1}">
      <dgm:prSet/>
      <dgm:spPr/>
      <dgm:t>
        <a:bodyPr/>
        <a:lstStyle/>
        <a:p>
          <a:endParaRPr lang="en-US"/>
        </a:p>
      </dgm:t>
    </dgm:pt>
    <dgm:pt modelId="{52022FC2-D9F5-45BE-BE47-3253738E92F5}" type="sibTrans" cxnId="{EE75C46B-1829-4898-AD84-4E99227F38B1}">
      <dgm:prSet/>
      <dgm:spPr/>
      <dgm:t>
        <a:bodyPr/>
        <a:lstStyle/>
        <a:p>
          <a:endParaRPr lang="en-US"/>
        </a:p>
      </dgm:t>
    </dgm:pt>
    <dgm:pt modelId="{3091DFC6-68C3-4815-AC0D-6B753988D4A7}">
      <dgm:prSet/>
      <dgm:spPr/>
      <dgm:t>
        <a:bodyPr/>
        <a:lstStyle/>
        <a:p>
          <a:r>
            <a:rPr lang="en-US" dirty="0"/>
            <a:t>We ran into some problems with group communication, but we managed to schedule a meeting outside class to iron them out.</a:t>
          </a:r>
        </a:p>
      </dgm:t>
    </dgm:pt>
    <dgm:pt modelId="{677C324F-02EE-4AF6-80A5-4730D600DD60}" type="parTrans" cxnId="{F8924A17-BDB7-481E-872D-61F66F639FD5}">
      <dgm:prSet/>
      <dgm:spPr/>
      <dgm:t>
        <a:bodyPr/>
        <a:lstStyle/>
        <a:p>
          <a:endParaRPr lang="en-US"/>
        </a:p>
      </dgm:t>
    </dgm:pt>
    <dgm:pt modelId="{38935189-89A9-4B9B-B8EF-4C7473686659}" type="sibTrans" cxnId="{F8924A17-BDB7-481E-872D-61F66F639FD5}">
      <dgm:prSet/>
      <dgm:spPr/>
      <dgm:t>
        <a:bodyPr/>
        <a:lstStyle/>
        <a:p>
          <a:endParaRPr lang="en-US"/>
        </a:p>
      </dgm:t>
    </dgm:pt>
    <dgm:pt modelId="{0418F375-D0E1-4E29-8239-38D0DAF92A5D}">
      <dgm:prSet/>
      <dgm:spPr/>
      <dgm:t>
        <a:bodyPr/>
        <a:lstStyle/>
        <a:p>
          <a:r>
            <a:rPr lang="en-US" dirty="0"/>
            <a:t>We were able to work together to make up for our individual shortcomings with various types of code. Playing to each members strengths to create a functioning app.</a:t>
          </a:r>
        </a:p>
      </dgm:t>
    </dgm:pt>
    <dgm:pt modelId="{981B4A4C-8F66-4E49-AB46-19A16B8932FA}" type="parTrans" cxnId="{C5D1AD24-DEEC-424C-86D3-2C8CD49EAC06}">
      <dgm:prSet/>
      <dgm:spPr/>
      <dgm:t>
        <a:bodyPr/>
        <a:lstStyle/>
        <a:p>
          <a:endParaRPr lang="en-US"/>
        </a:p>
      </dgm:t>
    </dgm:pt>
    <dgm:pt modelId="{D0A4BA0F-02AF-4759-A38D-89CCFB229F2D}" type="sibTrans" cxnId="{C5D1AD24-DEEC-424C-86D3-2C8CD49EAC06}">
      <dgm:prSet/>
      <dgm:spPr/>
      <dgm:t>
        <a:bodyPr/>
        <a:lstStyle/>
        <a:p>
          <a:endParaRPr lang="en-US"/>
        </a:p>
      </dgm:t>
    </dgm:pt>
    <dgm:pt modelId="{6758870B-27D0-4FFE-B32C-A4E040D02D22}">
      <dgm:prSet/>
      <dgm:spPr/>
      <dgm:t>
        <a:bodyPr/>
        <a:lstStyle/>
        <a:p>
          <a:endParaRPr lang="en-US" dirty="0"/>
        </a:p>
      </dgm:t>
    </dgm:pt>
    <dgm:pt modelId="{B43BF2C0-54B9-46CC-A4F7-C938C4DF3447}" type="parTrans" cxnId="{692139F8-9BB5-41CF-A933-CEB18ACDC223}">
      <dgm:prSet/>
      <dgm:spPr/>
      <dgm:t>
        <a:bodyPr/>
        <a:lstStyle/>
        <a:p>
          <a:endParaRPr lang="en-US"/>
        </a:p>
      </dgm:t>
    </dgm:pt>
    <dgm:pt modelId="{103D460D-B132-47E2-BB10-296C94E25443}" type="sibTrans" cxnId="{692139F8-9BB5-41CF-A933-CEB18ACDC223}">
      <dgm:prSet/>
      <dgm:spPr/>
      <dgm:t>
        <a:bodyPr/>
        <a:lstStyle/>
        <a:p>
          <a:endParaRPr lang="en-US"/>
        </a:p>
      </dgm:t>
    </dgm:pt>
    <dgm:pt modelId="{D469312F-32B9-4920-889E-580D86244A8C}">
      <dgm:prSet/>
      <dgm:spPr/>
      <dgm:t>
        <a:bodyPr/>
        <a:lstStyle/>
        <a:p>
          <a:r>
            <a:rPr lang="en-US" dirty="0" err="1"/>
            <a:t>TheMealDB</a:t>
          </a:r>
          <a:r>
            <a:rPr lang="en-US" dirty="0"/>
            <a:t> and </a:t>
          </a:r>
          <a:r>
            <a:rPr lang="en-US" dirty="0" err="1"/>
            <a:t>TheCocktailDB</a:t>
          </a:r>
          <a:r>
            <a:rPr lang="en-US" dirty="0"/>
            <a:t> APIs</a:t>
          </a:r>
        </a:p>
      </dgm:t>
    </dgm:pt>
    <dgm:pt modelId="{037B2398-AA7C-41CF-B6EC-41693169102A}" type="parTrans" cxnId="{2BB13906-DCD2-4061-AE1B-1540393BE151}">
      <dgm:prSet/>
      <dgm:spPr/>
    </dgm:pt>
    <dgm:pt modelId="{A26EC1EB-2FCC-4EBE-9CE5-B64A40EEADF3}" type="sibTrans" cxnId="{2BB13906-DCD2-4061-AE1B-1540393BE151}">
      <dgm:prSet/>
      <dgm:spPr/>
    </dgm:pt>
    <dgm:pt modelId="{5E58794E-4F34-4F67-A5C0-B698D0E6C617}" type="pres">
      <dgm:prSet presAssocID="{952AC758-BD14-435C-A854-FC33679E945D}" presName="Name0" presStyleCnt="0">
        <dgm:presLayoutVars>
          <dgm:dir/>
          <dgm:animLvl val="lvl"/>
          <dgm:resizeHandles val="exact"/>
        </dgm:presLayoutVars>
      </dgm:prSet>
      <dgm:spPr/>
    </dgm:pt>
    <dgm:pt modelId="{C6A88E43-FC62-4A03-B3BF-9F625CC18ED0}" type="pres">
      <dgm:prSet presAssocID="{7F9EE5E2-6D3A-4528-A6BD-15E21C40B19C}" presName="linNode" presStyleCnt="0"/>
      <dgm:spPr/>
    </dgm:pt>
    <dgm:pt modelId="{C1910274-F84F-45B9-9705-AF16F02FE204}" type="pres">
      <dgm:prSet presAssocID="{7F9EE5E2-6D3A-4528-A6BD-15E21C40B19C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96B84BED-F238-418C-B126-49501B032671}" type="pres">
      <dgm:prSet presAssocID="{7F9EE5E2-6D3A-4528-A6BD-15E21C40B19C}" presName="descendantText" presStyleLbl="alignAccFollowNode1" presStyleIdx="0" presStyleCnt="4">
        <dgm:presLayoutVars>
          <dgm:bulletEnabled val="1"/>
        </dgm:presLayoutVars>
      </dgm:prSet>
      <dgm:spPr/>
    </dgm:pt>
    <dgm:pt modelId="{782A3FB3-0D6E-4B37-B613-C632EC4B2C8E}" type="pres">
      <dgm:prSet presAssocID="{32AD6E72-45E6-4A31-B75A-18CBF62192F4}" presName="sp" presStyleCnt="0"/>
      <dgm:spPr/>
    </dgm:pt>
    <dgm:pt modelId="{5D7562BB-2F85-4418-A6E8-6E090D1DDACC}" type="pres">
      <dgm:prSet presAssocID="{4557650F-E0F3-4CE5-840E-B02B96E08C29}" presName="linNode" presStyleCnt="0"/>
      <dgm:spPr/>
    </dgm:pt>
    <dgm:pt modelId="{EEE7434C-B2AF-4341-8A0B-FFD65BD91148}" type="pres">
      <dgm:prSet presAssocID="{4557650F-E0F3-4CE5-840E-B02B96E08C29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2FDAAFCF-019D-48D5-81B8-66A53D414F58}" type="pres">
      <dgm:prSet presAssocID="{4557650F-E0F3-4CE5-840E-B02B96E08C29}" presName="descendantText" presStyleLbl="alignAccFollowNode1" presStyleIdx="1" presStyleCnt="4">
        <dgm:presLayoutVars>
          <dgm:bulletEnabled val="1"/>
        </dgm:presLayoutVars>
      </dgm:prSet>
      <dgm:spPr/>
    </dgm:pt>
    <dgm:pt modelId="{B768E63C-C717-437D-BF5F-68C72DF6249F}" type="pres">
      <dgm:prSet presAssocID="{3FFB7DB9-40BF-438E-A5CD-82188B9F8162}" presName="sp" presStyleCnt="0"/>
      <dgm:spPr/>
    </dgm:pt>
    <dgm:pt modelId="{00A09FB6-7BF4-4C33-8870-29624EA7F321}" type="pres">
      <dgm:prSet presAssocID="{0AE19B00-64FE-4F5A-848C-4C3849FAB406}" presName="linNode" presStyleCnt="0"/>
      <dgm:spPr/>
    </dgm:pt>
    <dgm:pt modelId="{9C9BA5BD-AB1B-44F2-9C60-5546CB889AB9}" type="pres">
      <dgm:prSet presAssocID="{0AE19B00-64FE-4F5A-848C-4C3849FAB406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77A8B846-E71D-4C63-A729-B26846BF8D32}" type="pres">
      <dgm:prSet presAssocID="{0AE19B00-64FE-4F5A-848C-4C3849FAB406}" presName="descendantText" presStyleLbl="alignAccFollowNode1" presStyleIdx="2" presStyleCnt="4">
        <dgm:presLayoutVars>
          <dgm:bulletEnabled val="1"/>
        </dgm:presLayoutVars>
      </dgm:prSet>
      <dgm:spPr/>
    </dgm:pt>
    <dgm:pt modelId="{74D1D63A-DD8E-4121-858F-A085E032EB1B}" type="pres">
      <dgm:prSet presAssocID="{34AA2659-669E-4EE6-9E43-72334CBC3984}" presName="sp" presStyleCnt="0"/>
      <dgm:spPr/>
    </dgm:pt>
    <dgm:pt modelId="{B4F1E1AB-8189-4D4A-9056-13C70404F125}" type="pres">
      <dgm:prSet presAssocID="{CD3A1E5E-34D4-4A28-A651-FCCB278187CD}" presName="linNode" presStyleCnt="0"/>
      <dgm:spPr/>
    </dgm:pt>
    <dgm:pt modelId="{5CB28BDD-57AB-40DD-BB1C-B573252D7C90}" type="pres">
      <dgm:prSet presAssocID="{CD3A1E5E-34D4-4A28-A651-FCCB278187CD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484B48A7-923E-435B-8CF0-411B93C1D02C}" type="pres">
      <dgm:prSet presAssocID="{CD3A1E5E-34D4-4A28-A651-FCCB278187CD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2BB13906-DCD2-4061-AE1B-1540393BE151}" srcId="{7F9EE5E2-6D3A-4528-A6BD-15E21C40B19C}" destId="{D469312F-32B9-4920-889E-580D86244A8C}" srcOrd="3" destOrd="0" parTransId="{037B2398-AA7C-41CF-B6EC-41693169102A}" sibTransId="{A26EC1EB-2FCC-4EBE-9CE5-B64A40EEADF3}"/>
    <dgm:cxn modelId="{BA1E7C06-821E-4FFA-A09C-DB2D14569B37}" srcId="{4557650F-E0F3-4CE5-840E-B02B96E08C29}" destId="{7A1BAEA3-6F04-4069-97E5-0FD3EF4EAF2A}" srcOrd="3" destOrd="0" parTransId="{C6C5852F-E7DB-4F49-A001-0D8012F75257}" sibTransId="{14A55B3A-E486-42D3-8869-F842F97DA127}"/>
    <dgm:cxn modelId="{B981AA0A-7EE4-4FF9-A491-538B6C144E0B}" srcId="{952AC758-BD14-435C-A854-FC33679E945D}" destId="{7F9EE5E2-6D3A-4528-A6BD-15E21C40B19C}" srcOrd="0" destOrd="0" parTransId="{1F0B382D-0B0A-40A6-B0BE-866B1FE3C950}" sibTransId="{32AD6E72-45E6-4A31-B75A-18CBF62192F4}"/>
    <dgm:cxn modelId="{F8924A17-BDB7-481E-872D-61F66F639FD5}" srcId="{0AE19B00-64FE-4F5A-848C-4C3849FAB406}" destId="{3091DFC6-68C3-4815-AC0D-6B753988D4A7}" srcOrd="1" destOrd="0" parTransId="{677C324F-02EE-4AF6-80A5-4730D600DD60}" sibTransId="{38935189-89A9-4B9B-B8EF-4C7473686659}"/>
    <dgm:cxn modelId="{8FD9B51A-314A-4E93-8C49-E1BA12C686F2}" srcId="{4557650F-E0F3-4CE5-840E-B02B96E08C29}" destId="{3DE47EC9-DBF3-4690-8451-565DAA5244AE}" srcOrd="0" destOrd="0" parTransId="{744D5A76-61D8-4CA8-9A17-679C0BCC54C5}" sibTransId="{688A9650-7CB6-4D5A-8D9C-DA8FE4CB6B22}"/>
    <dgm:cxn modelId="{A9183C1E-17D3-4731-B43B-BBB318086205}" type="presOf" srcId="{7F9EE5E2-6D3A-4528-A6BD-15E21C40B19C}" destId="{C1910274-F84F-45B9-9705-AF16F02FE204}" srcOrd="0" destOrd="0" presId="urn:microsoft.com/office/officeart/2005/8/layout/vList5"/>
    <dgm:cxn modelId="{ABBD6A24-3342-4E63-A518-6CEBF277318C}" srcId="{4557650F-E0F3-4CE5-840E-B02B96E08C29}" destId="{329177EB-21DC-4137-8DFB-E0E58037830F}" srcOrd="1" destOrd="0" parTransId="{583998BF-8583-4CFB-B16E-E3775614D1F8}" sibTransId="{2C2DE4C9-463E-46B3-99CC-2C963434FEC8}"/>
    <dgm:cxn modelId="{C5D1AD24-DEEC-424C-86D3-2C8CD49EAC06}" srcId="{CD3A1E5E-34D4-4A28-A651-FCCB278187CD}" destId="{0418F375-D0E1-4E29-8239-38D0DAF92A5D}" srcOrd="0" destOrd="0" parTransId="{981B4A4C-8F66-4E49-AB46-19A16B8932FA}" sibTransId="{D0A4BA0F-02AF-4759-A38D-89CCFB229F2D}"/>
    <dgm:cxn modelId="{05708A28-6988-4B66-941A-06DF1F46B918}" type="presOf" srcId="{7A1BAEA3-6F04-4069-97E5-0FD3EF4EAF2A}" destId="{2FDAAFCF-019D-48D5-81B8-66A53D414F58}" srcOrd="0" destOrd="3" presId="urn:microsoft.com/office/officeart/2005/8/layout/vList5"/>
    <dgm:cxn modelId="{74DEBC39-1DC1-4BC0-BF37-160E11FD42B9}" type="presOf" srcId="{329177EB-21DC-4137-8DFB-E0E58037830F}" destId="{2FDAAFCF-019D-48D5-81B8-66A53D414F58}" srcOrd="0" destOrd="1" presId="urn:microsoft.com/office/officeart/2005/8/layout/vList5"/>
    <dgm:cxn modelId="{EE75C46B-1829-4898-AD84-4E99227F38B1}" srcId="{0AE19B00-64FE-4F5A-848C-4C3849FAB406}" destId="{25B8E822-D8CA-43ED-8229-31B853C563A8}" srcOrd="0" destOrd="0" parTransId="{05307EB5-4B89-4899-B057-1EA91B24167E}" sibTransId="{52022FC2-D9F5-45BE-BE47-3253738E92F5}"/>
    <dgm:cxn modelId="{07339150-B43E-4FEB-BFAE-A9B711D938C2}" type="presOf" srcId="{0418F375-D0E1-4E29-8239-38D0DAF92A5D}" destId="{484B48A7-923E-435B-8CF0-411B93C1D02C}" srcOrd="0" destOrd="0" presId="urn:microsoft.com/office/officeart/2005/8/layout/vList5"/>
    <dgm:cxn modelId="{B372A075-581D-4891-97EB-5B61E77F2D56}" type="presOf" srcId="{3C24C612-A29E-4618-A68A-E6FDF775597C}" destId="{96B84BED-F238-418C-B126-49501B032671}" srcOrd="0" destOrd="0" presId="urn:microsoft.com/office/officeart/2005/8/layout/vList5"/>
    <dgm:cxn modelId="{04F1D97A-F3E1-40DB-9FF5-43F113BAF3D0}" type="presOf" srcId="{8EFEF1F1-2D07-42B5-8CC8-C011E8CBB571}" destId="{96B84BED-F238-418C-B126-49501B032671}" srcOrd="0" destOrd="1" presId="urn:microsoft.com/office/officeart/2005/8/layout/vList5"/>
    <dgm:cxn modelId="{B3640A81-D3FE-4565-B732-7E11A499BAF1}" type="presOf" srcId="{FD9A2FD6-727F-4755-B763-A3693E742957}" destId="{96B84BED-F238-418C-B126-49501B032671}" srcOrd="0" destOrd="2" presId="urn:microsoft.com/office/officeart/2005/8/layout/vList5"/>
    <dgm:cxn modelId="{9740FA84-5390-4D0E-8080-7CBD8FFB4C5C}" type="presOf" srcId="{D469312F-32B9-4920-889E-580D86244A8C}" destId="{96B84BED-F238-418C-B126-49501B032671}" srcOrd="0" destOrd="3" presId="urn:microsoft.com/office/officeart/2005/8/layout/vList5"/>
    <dgm:cxn modelId="{FE9C2E94-FE30-4AF8-9996-403DC35D95BA}" type="presOf" srcId="{3DE47EC9-DBF3-4690-8451-565DAA5244AE}" destId="{2FDAAFCF-019D-48D5-81B8-66A53D414F58}" srcOrd="0" destOrd="0" presId="urn:microsoft.com/office/officeart/2005/8/layout/vList5"/>
    <dgm:cxn modelId="{7E4470A3-6263-41E8-86DD-275BF8B31951}" srcId="{4557650F-E0F3-4CE5-840E-B02B96E08C29}" destId="{A04405FF-6FCA-4160-A514-93E6921E4ADD}" srcOrd="2" destOrd="0" parTransId="{805983C0-5CDA-4007-BE07-506AC5FFACE7}" sibTransId="{D3F3DE47-D2CF-4051-B1D1-7BB565130C54}"/>
    <dgm:cxn modelId="{12D4E1A4-72F4-4EC1-B379-93411EB4C994}" type="presOf" srcId="{25B8E822-D8CA-43ED-8229-31B853C563A8}" destId="{77A8B846-E71D-4C63-A729-B26846BF8D32}" srcOrd="0" destOrd="0" presId="urn:microsoft.com/office/officeart/2005/8/layout/vList5"/>
    <dgm:cxn modelId="{EC9FE3AD-8CE9-4189-BE2B-A01AFE736131}" type="presOf" srcId="{6758870B-27D0-4FFE-B32C-A4E040D02D22}" destId="{484B48A7-923E-435B-8CF0-411B93C1D02C}" srcOrd="0" destOrd="1" presId="urn:microsoft.com/office/officeart/2005/8/layout/vList5"/>
    <dgm:cxn modelId="{8A326BAE-A753-4D21-8788-E4F3D2BFCF0E}" type="presOf" srcId="{952AC758-BD14-435C-A854-FC33679E945D}" destId="{5E58794E-4F34-4F67-A5C0-B698D0E6C617}" srcOrd="0" destOrd="0" presId="urn:microsoft.com/office/officeart/2005/8/layout/vList5"/>
    <dgm:cxn modelId="{30E46BAE-2BFB-499E-B673-BE9A69F4C86E}" srcId="{4557650F-E0F3-4CE5-840E-B02B96E08C29}" destId="{1D8A7E21-F9F7-41D6-9801-34428267FA9A}" srcOrd="4" destOrd="0" parTransId="{CEEBDFBE-FE57-46E3-BE5F-3DA6E40AD3CD}" sibTransId="{21F9634D-09D8-4DA5-ABEA-C2D8FF378E9E}"/>
    <dgm:cxn modelId="{0AA6B4AF-43BA-4D2D-8D1D-3B0E4D60588C}" type="presOf" srcId="{1D8A7E21-F9F7-41D6-9801-34428267FA9A}" destId="{2FDAAFCF-019D-48D5-81B8-66A53D414F58}" srcOrd="0" destOrd="4" presId="urn:microsoft.com/office/officeart/2005/8/layout/vList5"/>
    <dgm:cxn modelId="{ACEDEFB1-C7CB-495E-B80E-854A853B6273}" srcId="{7F9EE5E2-6D3A-4528-A6BD-15E21C40B19C}" destId="{3C24C612-A29E-4618-A68A-E6FDF775597C}" srcOrd="0" destOrd="0" parTransId="{33B07D1C-56D1-48DB-9B5F-83B800EB7591}" sibTransId="{785997E6-C938-4AC4-8DE2-E039C58AD512}"/>
    <dgm:cxn modelId="{B7C802B2-B63E-40AE-A05D-8529A1C86190}" type="presOf" srcId="{A04405FF-6FCA-4160-A514-93E6921E4ADD}" destId="{2FDAAFCF-019D-48D5-81B8-66A53D414F58}" srcOrd="0" destOrd="2" presId="urn:microsoft.com/office/officeart/2005/8/layout/vList5"/>
    <dgm:cxn modelId="{BE2F0EBF-4699-4F37-829E-A7C52A6637EF}" type="presOf" srcId="{3091DFC6-68C3-4815-AC0D-6B753988D4A7}" destId="{77A8B846-E71D-4C63-A729-B26846BF8D32}" srcOrd="0" destOrd="1" presId="urn:microsoft.com/office/officeart/2005/8/layout/vList5"/>
    <dgm:cxn modelId="{96C7D8BF-14D7-4686-AC74-A94C5230DAB5}" type="presOf" srcId="{CD3A1E5E-34D4-4A28-A651-FCCB278187CD}" destId="{5CB28BDD-57AB-40DD-BB1C-B573252D7C90}" srcOrd="0" destOrd="0" presId="urn:microsoft.com/office/officeart/2005/8/layout/vList5"/>
    <dgm:cxn modelId="{B0D9BFC4-882B-47EB-B910-14C86F0F3BEE}" srcId="{952AC758-BD14-435C-A854-FC33679E945D}" destId="{CD3A1E5E-34D4-4A28-A651-FCCB278187CD}" srcOrd="3" destOrd="0" parTransId="{D1C6B3A8-3CB7-4548-B994-DE8BBD94BDB0}" sibTransId="{D2DD421C-9891-46B2-811E-C5190F0330BF}"/>
    <dgm:cxn modelId="{0DDA30CA-F733-4B22-8DDF-E4D81D793C56}" srcId="{7F9EE5E2-6D3A-4528-A6BD-15E21C40B19C}" destId="{8EFEF1F1-2D07-42B5-8CC8-C011E8CBB571}" srcOrd="1" destOrd="0" parTransId="{88209F78-AE13-4906-BA1F-FB164A2B80D2}" sibTransId="{D1CDFCC7-80FA-45AC-A020-7E45D9E1D0A0}"/>
    <dgm:cxn modelId="{BFE064CF-F745-4A3A-91D0-4A76EBCB4A1C}" type="presOf" srcId="{4557650F-E0F3-4CE5-840E-B02B96E08C29}" destId="{EEE7434C-B2AF-4341-8A0B-FFD65BD91148}" srcOrd="0" destOrd="0" presId="urn:microsoft.com/office/officeart/2005/8/layout/vList5"/>
    <dgm:cxn modelId="{B41953EF-C7F3-4A55-A569-1D9FB41AC68A}" srcId="{7F9EE5E2-6D3A-4528-A6BD-15E21C40B19C}" destId="{FD9A2FD6-727F-4755-B763-A3693E742957}" srcOrd="2" destOrd="0" parTransId="{9B0B4140-BA24-4605-A583-412582157B1E}" sibTransId="{B667665B-6FE3-4656-B4C9-DE86C3EAC7AA}"/>
    <dgm:cxn modelId="{F8C0C7EF-4722-48A9-BC66-1B1D5B9AC859}" type="presOf" srcId="{0AE19B00-64FE-4F5A-848C-4C3849FAB406}" destId="{9C9BA5BD-AB1B-44F2-9C60-5546CB889AB9}" srcOrd="0" destOrd="0" presId="urn:microsoft.com/office/officeart/2005/8/layout/vList5"/>
    <dgm:cxn modelId="{692139F8-9BB5-41CF-A933-CEB18ACDC223}" srcId="{CD3A1E5E-34D4-4A28-A651-FCCB278187CD}" destId="{6758870B-27D0-4FFE-B32C-A4E040D02D22}" srcOrd="1" destOrd="0" parTransId="{B43BF2C0-54B9-46CC-A4F7-C938C4DF3447}" sibTransId="{103D460D-B132-47E2-BB10-296C94E25443}"/>
    <dgm:cxn modelId="{922889FB-A865-4918-8ECB-4795920A0CA7}" srcId="{952AC758-BD14-435C-A854-FC33679E945D}" destId="{0AE19B00-64FE-4F5A-848C-4C3849FAB406}" srcOrd="2" destOrd="0" parTransId="{BB477CA4-DF93-4EF2-AA00-3BE31EED171B}" sibTransId="{34AA2659-669E-4EE6-9E43-72334CBC3984}"/>
    <dgm:cxn modelId="{0C1445FF-7568-468D-A8D3-A0F16948F467}" srcId="{952AC758-BD14-435C-A854-FC33679E945D}" destId="{4557650F-E0F3-4CE5-840E-B02B96E08C29}" srcOrd="1" destOrd="0" parTransId="{DD765169-0634-4B86-81E4-8928F567ABDF}" sibTransId="{3FFB7DB9-40BF-438E-A5CD-82188B9F8162}"/>
    <dgm:cxn modelId="{F2B9C91B-B751-4E57-9452-A63B24655EC5}" type="presParOf" srcId="{5E58794E-4F34-4F67-A5C0-B698D0E6C617}" destId="{C6A88E43-FC62-4A03-B3BF-9F625CC18ED0}" srcOrd="0" destOrd="0" presId="urn:microsoft.com/office/officeart/2005/8/layout/vList5"/>
    <dgm:cxn modelId="{48F54529-8370-404F-B67D-3C25DDE1C484}" type="presParOf" srcId="{C6A88E43-FC62-4A03-B3BF-9F625CC18ED0}" destId="{C1910274-F84F-45B9-9705-AF16F02FE204}" srcOrd="0" destOrd="0" presId="urn:microsoft.com/office/officeart/2005/8/layout/vList5"/>
    <dgm:cxn modelId="{E838441F-6314-4C8A-9B4B-0AFA4C6006C1}" type="presParOf" srcId="{C6A88E43-FC62-4A03-B3BF-9F625CC18ED0}" destId="{96B84BED-F238-418C-B126-49501B032671}" srcOrd="1" destOrd="0" presId="urn:microsoft.com/office/officeart/2005/8/layout/vList5"/>
    <dgm:cxn modelId="{DEAA3904-31A9-4515-B631-46E9F319C626}" type="presParOf" srcId="{5E58794E-4F34-4F67-A5C0-B698D0E6C617}" destId="{782A3FB3-0D6E-4B37-B613-C632EC4B2C8E}" srcOrd="1" destOrd="0" presId="urn:microsoft.com/office/officeart/2005/8/layout/vList5"/>
    <dgm:cxn modelId="{0B9B3438-1D75-4764-B351-C93D3CEB622B}" type="presParOf" srcId="{5E58794E-4F34-4F67-A5C0-B698D0E6C617}" destId="{5D7562BB-2F85-4418-A6E8-6E090D1DDACC}" srcOrd="2" destOrd="0" presId="urn:microsoft.com/office/officeart/2005/8/layout/vList5"/>
    <dgm:cxn modelId="{AE8F297A-B54D-4D29-B79F-A124D8B46616}" type="presParOf" srcId="{5D7562BB-2F85-4418-A6E8-6E090D1DDACC}" destId="{EEE7434C-B2AF-4341-8A0B-FFD65BD91148}" srcOrd="0" destOrd="0" presId="urn:microsoft.com/office/officeart/2005/8/layout/vList5"/>
    <dgm:cxn modelId="{59564D2D-D5F7-443A-98C7-C12C18CF351B}" type="presParOf" srcId="{5D7562BB-2F85-4418-A6E8-6E090D1DDACC}" destId="{2FDAAFCF-019D-48D5-81B8-66A53D414F58}" srcOrd="1" destOrd="0" presId="urn:microsoft.com/office/officeart/2005/8/layout/vList5"/>
    <dgm:cxn modelId="{5538568E-F71A-41DE-9985-C61313F4E08A}" type="presParOf" srcId="{5E58794E-4F34-4F67-A5C0-B698D0E6C617}" destId="{B768E63C-C717-437D-BF5F-68C72DF6249F}" srcOrd="3" destOrd="0" presId="urn:microsoft.com/office/officeart/2005/8/layout/vList5"/>
    <dgm:cxn modelId="{7D3ED898-078E-4649-ACF6-7FC683DDEB2F}" type="presParOf" srcId="{5E58794E-4F34-4F67-A5C0-B698D0E6C617}" destId="{00A09FB6-7BF4-4C33-8870-29624EA7F321}" srcOrd="4" destOrd="0" presId="urn:microsoft.com/office/officeart/2005/8/layout/vList5"/>
    <dgm:cxn modelId="{70D9E11C-1848-48F6-93CF-3200C428B0DB}" type="presParOf" srcId="{00A09FB6-7BF4-4C33-8870-29624EA7F321}" destId="{9C9BA5BD-AB1B-44F2-9C60-5546CB889AB9}" srcOrd="0" destOrd="0" presId="urn:microsoft.com/office/officeart/2005/8/layout/vList5"/>
    <dgm:cxn modelId="{5FC57DBE-CC45-436D-8948-5BD615A2F0C9}" type="presParOf" srcId="{00A09FB6-7BF4-4C33-8870-29624EA7F321}" destId="{77A8B846-E71D-4C63-A729-B26846BF8D32}" srcOrd="1" destOrd="0" presId="urn:microsoft.com/office/officeart/2005/8/layout/vList5"/>
    <dgm:cxn modelId="{11C83D2D-FFC3-4B94-B7E0-67B19D827C30}" type="presParOf" srcId="{5E58794E-4F34-4F67-A5C0-B698D0E6C617}" destId="{74D1D63A-DD8E-4121-858F-A085E032EB1B}" srcOrd="5" destOrd="0" presId="urn:microsoft.com/office/officeart/2005/8/layout/vList5"/>
    <dgm:cxn modelId="{BDFBE32A-119A-42EE-BAD4-3E0B36DF9C68}" type="presParOf" srcId="{5E58794E-4F34-4F67-A5C0-B698D0E6C617}" destId="{B4F1E1AB-8189-4D4A-9056-13C70404F125}" srcOrd="6" destOrd="0" presId="urn:microsoft.com/office/officeart/2005/8/layout/vList5"/>
    <dgm:cxn modelId="{DA80D2FB-FA40-4B46-B9B3-6A44B3422E3E}" type="presParOf" srcId="{B4F1E1AB-8189-4D4A-9056-13C70404F125}" destId="{5CB28BDD-57AB-40DD-BB1C-B573252D7C90}" srcOrd="0" destOrd="0" presId="urn:microsoft.com/office/officeart/2005/8/layout/vList5"/>
    <dgm:cxn modelId="{1828DA39-8FE1-4D38-BC6E-9FEEAA92FC99}" type="presParOf" srcId="{B4F1E1AB-8189-4D4A-9056-13C70404F125}" destId="{484B48A7-923E-435B-8CF0-411B93C1D02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3BEFB2-D94E-4DC5-98BD-F12297E6A51E}">
      <dsp:nvSpPr>
        <dsp:cNvPr id="0" name=""/>
        <dsp:cNvSpPr/>
      </dsp:nvSpPr>
      <dsp:spPr>
        <a:xfrm>
          <a:off x="0" y="400463"/>
          <a:ext cx="4693021" cy="1628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chemeClr val="tx2">
                  <a:lumMod val="25000"/>
                </a:schemeClr>
              </a:solidFill>
            </a:rPr>
            <a:t>Are you tired of endlessly searching for recipes online, only to find that you don't have all the ingredients you need? </a:t>
          </a:r>
          <a:endParaRPr lang="en-US" sz="2400" kern="1200" dirty="0">
            <a:solidFill>
              <a:schemeClr val="tx2">
                <a:lumMod val="25000"/>
              </a:schemeClr>
            </a:solidFill>
          </a:endParaRPr>
        </a:p>
      </dsp:txBody>
      <dsp:txXfrm>
        <a:off x="79504" y="479967"/>
        <a:ext cx="4534013" cy="1469631"/>
      </dsp:txXfrm>
    </dsp:sp>
    <dsp:sp modelId="{09E1EDC3-37C1-428C-94BF-D2B1BE1FD865}">
      <dsp:nvSpPr>
        <dsp:cNvPr id="0" name=""/>
        <dsp:cNvSpPr/>
      </dsp:nvSpPr>
      <dsp:spPr>
        <a:xfrm>
          <a:off x="0" y="2098223"/>
          <a:ext cx="4693021" cy="1628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chemeClr val="tx2">
                  <a:lumMod val="25000"/>
                </a:schemeClr>
              </a:solidFill>
            </a:rPr>
            <a:t>Introducing our web app, the solution to your cooking woes!</a:t>
          </a:r>
          <a:endParaRPr lang="en-US" sz="2400" kern="1200" dirty="0">
            <a:solidFill>
              <a:schemeClr val="tx2">
                <a:lumMod val="25000"/>
              </a:schemeClr>
            </a:solidFill>
          </a:endParaRPr>
        </a:p>
      </dsp:txBody>
      <dsp:txXfrm>
        <a:off x="79504" y="2177727"/>
        <a:ext cx="4534013" cy="14696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BBD250-40F5-4846-A4C1-E2CE1ECCAA67}">
      <dsp:nvSpPr>
        <dsp:cNvPr id="0" name=""/>
        <dsp:cNvSpPr/>
      </dsp:nvSpPr>
      <dsp:spPr>
        <a:xfrm>
          <a:off x="0" y="0"/>
          <a:ext cx="4094797" cy="809846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 tool to search for drink and food recipes.</a:t>
          </a:r>
        </a:p>
      </dsp:txBody>
      <dsp:txXfrm>
        <a:off x="23720" y="23720"/>
        <a:ext cx="3220909" cy="762406"/>
      </dsp:txXfrm>
    </dsp:sp>
    <dsp:sp modelId="{B1352114-68E1-4B1E-AAF3-AC5D6636F30A}">
      <dsp:nvSpPr>
        <dsp:cNvPr id="0" name=""/>
        <dsp:cNvSpPr/>
      </dsp:nvSpPr>
      <dsp:spPr>
        <a:xfrm>
          <a:off x="361305" y="944820"/>
          <a:ext cx="4094797" cy="809846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We wanted an easy way to search for quick and tasty recipes based on ingredients we have at home.</a:t>
          </a:r>
        </a:p>
      </dsp:txBody>
      <dsp:txXfrm>
        <a:off x="385025" y="968540"/>
        <a:ext cx="3159652" cy="762406"/>
      </dsp:txXfrm>
    </dsp:sp>
    <dsp:sp modelId="{0D36678C-0DC5-40B1-85A8-699380A3ADB4}">
      <dsp:nvSpPr>
        <dsp:cNvPr id="0" name=""/>
        <dsp:cNvSpPr/>
      </dsp:nvSpPr>
      <dsp:spPr>
        <a:xfrm>
          <a:off x="722611" y="1889640"/>
          <a:ext cx="4094797" cy="809846"/>
        </a:xfrm>
        <a:prstGeom prst="roundRect">
          <a:avLst>
            <a:gd name="adj" fmla="val 10000"/>
          </a:avLst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AS A food and cocktail enthusiast</a:t>
          </a: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I WANT to be able to find new and interesting recipes based on category and ingredients</a:t>
          </a:r>
        </a:p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SO THAT I can be inspired to indulge in new, exciting recipes using ingredients I have at home</a:t>
          </a:r>
          <a:endParaRPr lang="en-US" sz="900" kern="1200" dirty="0"/>
        </a:p>
      </dsp:txBody>
      <dsp:txXfrm>
        <a:off x="746331" y="1913360"/>
        <a:ext cx="3159652" cy="762406"/>
      </dsp:txXfrm>
    </dsp:sp>
    <dsp:sp modelId="{5FCE0054-99F9-4F5E-9E37-925FF88ACF3E}">
      <dsp:nvSpPr>
        <dsp:cNvPr id="0" name=""/>
        <dsp:cNvSpPr/>
      </dsp:nvSpPr>
      <dsp:spPr>
        <a:xfrm>
          <a:off x="3568397" y="614133"/>
          <a:ext cx="526399" cy="526399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3686837" y="614133"/>
        <a:ext cx="289519" cy="396115"/>
      </dsp:txXfrm>
    </dsp:sp>
    <dsp:sp modelId="{905AFCA7-CEA4-465A-BA25-26BC2784113B}">
      <dsp:nvSpPr>
        <dsp:cNvPr id="0" name=""/>
        <dsp:cNvSpPr/>
      </dsp:nvSpPr>
      <dsp:spPr>
        <a:xfrm>
          <a:off x="3929703" y="1553554"/>
          <a:ext cx="526399" cy="526399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16106327"/>
            <a:satOff val="2911"/>
            <a:lumOff val="-101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4048143" y="1553554"/>
        <a:ext cx="289519" cy="3961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84BED-F238-418C-B126-49501B032671}">
      <dsp:nvSpPr>
        <dsp:cNvPr id="0" name=""/>
        <dsp:cNvSpPr/>
      </dsp:nvSpPr>
      <dsp:spPr>
        <a:xfrm rot="5400000">
          <a:off x="5263728" y="-2273130"/>
          <a:ext cx="519796" cy="5198707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9525" rIns="19050" bIns="9525" numCol="1" spcCol="1270" anchor="ctr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/>
            <a:t>HTML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/>
            <a:t>Javascript</a:t>
          </a:r>
          <a:r>
            <a:rPr lang="en-US" sz="500" kern="1200" dirty="0"/>
            <a:t>/</a:t>
          </a:r>
          <a:r>
            <a:rPr lang="en-US" sz="500" kern="1200" dirty="0" err="1"/>
            <a:t>Jquery</a:t>
          </a:r>
          <a:endParaRPr lang="en-US" sz="500" kern="1200" dirty="0"/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/>
            <a:t>CSS/</a:t>
          </a:r>
          <a:r>
            <a:rPr lang="en-US" sz="500" kern="1200" dirty="0" err="1"/>
            <a:t>Bulma</a:t>
          </a:r>
          <a:endParaRPr lang="en-US" sz="500" kern="1200" dirty="0"/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/>
            <a:t>TheMealDB</a:t>
          </a:r>
          <a:r>
            <a:rPr lang="en-US" sz="500" kern="1200" dirty="0"/>
            <a:t> and </a:t>
          </a:r>
          <a:r>
            <a:rPr lang="en-US" sz="500" kern="1200" dirty="0" err="1"/>
            <a:t>TheCocktailDB</a:t>
          </a:r>
          <a:r>
            <a:rPr lang="en-US" sz="500" kern="1200" dirty="0"/>
            <a:t> APIs</a:t>
          </a:r>
        </a:p>
      </dsp:txBody>
      <dsp:txXfrm rot="-5400000">
        <a:off x="2924273" y="91699"/>
        <a:ext cx="5173333" cy="469048"/>
      </dsp:txXfrm>
    </dsp:sp>
    <dsp:sp modelId="{C1910274-F84F-45B9-9705-AF16F02FE204}">
      <dsp:nvSpPr>
        <dsp:cNvPr id="0" name=""/>
        <dsp:cNvSpPr/>
      </dsp:nvSpPr>
      <dsp:spPr>
        <a:xfrm>
          <a:off x="0" y="1350"/>
          <a:ext cx="2924273" cy="649745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Technologies used</a:t>
          </a:r>
        </a:p>
      </dsp:txBody>
      <dsp:txXfrm>
        <a:off x="31718" y="33068"/>
        <a:ext cx="2860837" cy="586309"/>
      </dsp:txXfrm>
    </dsp:sp>
    <dsp:sp modelId="{2FDAAFCF-019D-48D5-81B8-66A53D414F58}">
      <dsp:nvSpPr>
        <dsp:cNvPr id="0" name=""/>
        <dsp:cNvSpPr/>
      </dsp:nvSpPr>
      <dsp:spPr>
        <a:xfrm rot="5400000">
          <a:off x="5263728" y="-1590896"/>
          <a:ext cx="519796" cy="5198707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9525" rIns="19050" bIns="9525" numCol="1" spcCol="1270" anchor="ctr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/>
            <a:t>Genci</a:t>
          </a:r>
          <a:r>
            <a:rPr lang="en-US" sz="500" kern="1200" dirty="0"/>
            <a:t>: Webpage styling and layout.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/>
            <a:t>Rama: Webpage frame and styling.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/>
            <a:t>Daelen</a:t>
          </a:r>
          <a:r>
            <a:rPr lang="en-US" sz="500" kern="1200" dirty="0"/>
            <a:t>: Functions for the Home page and assisted with functions of secondary pages and styling.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/>
            <a:t>Stephen: Functions and user interactivity for Drinks page. Assisted with functions for Main and Food pages.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/>
            <a:t>Matt: Functions and user interactivity for Foods page. Assisted with functions for Main and Drink pages.</a:t>
          </a:r>
        </a:p>
      </dsp:txBody>
      <dsp:txXfrm rot="-5400000">
        <a:off x="2924273" y="773933"/>
        <a:ext cx="5173333" cy="469048"/>
      </dsp:txXfrm>
    </dsp:sp>
    <dsp:sp modelId="{EEE7434C-B2AF-4341-8A0B-FFD65BD91148}">
      <dsp:nvSpPr>
        <dsp:cNvPr id="0" name=""/>
        <dsp:cNvSpPr/>
      </dsp:nvSpPr>
      <dsp:spPr>
        <a:xfrm>
          <a:off x="0" y="683584"/>
          <a:ext cx="2924273" cy="649745"/>
        </a:xfrm>
        <a:prstGeom prst="roundRect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Breakdown of tasks and roles</a:t>
          </a:r>
        </a:p>
      </dsp:txBody>
      <dsp:txXfrm>
        <a:off x="31718" y="715302"/>
        <a:ext cx="2860837" cy="586309"/>
      </dsp:txXfrm>
    </dsp:sp>
    <dsp:sp modelId="{77A8B846-E71D-4C63-A729-B26846BF8D32}">
      <dsp:nvSpPr>
        <dsp:cNvPr id="0" name=""/>
        <dsp:cNvSpPr/>
      </dsp:nvSpPr>
      <dsp:spPr>
        <a:xfrm rot="5400000">
          <a:off x="5263728" y="-908663"/>
          <a:ext cx="519796" cy="5198707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9525" rIns="19050" bIns="9525" numCol="1" spcCol="1270" anchor="ctr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/>
            <a:t>We ran into issues with some conflicting code, but we were able to sort it out in short order.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/>
            <a:t>We ran into some problems with group communication, but we managed to schedule a meeting outside class to iron them out.</a:t>
          </a:r>
        </a:p>
      </dsp:txBody>
      <dsp:txXfrm rot="-5400000">
        <a:off x="2924273" y="1456166"/>
        <a:ext cx="5173333" cy="469048"/>
      </dsp:txXfrm>
    </dsp:sp>
    <dsp:sp modelId="{9C9BA5BD-AB1B-44F2-9C60-5546CB889AB9}">
      <dsp:nvSpPr>
        <dsp:cNvPr id="0" name=""/>
        <dsp:cNvSpPr/>
      </dsp:nvSpPr>
      <dsp:spPr>
        <a:xfrm>
          <a:off x="0" y="1365817"/>
          <a:ext cx="2924273" cy="649745"/>
        </a:xfrm>
        <a:prstGeom prst="roundRect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Challenges</a:t>
          </a:r>
        </a:p>
      </dsp:txBody>
      <dsp:txXfrm>
        <a:off x="31718" y="1397535"/>
        <a:ext cx="2860837" cy="586309"/>
      </dsp:txXfrm>
    </dsp:sp>
    <dsp:sp modelId="{484B48A7-923E-435B-8CF0-411B93C1D02C}">
      <dsp:nvSpPr>
        <dsp:cNvPr id="0" name=""/>
        <dsp:cNvSpPr/>
      </dsp:nvSpPr>
      <dsp:spPr>
        <a:xfrm rot="5400000">
          <a:off x="5263728" y="-226430"/>
          <a:ext cx="519796" cy="5198707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9525" rIns="19050" bIns="9525" numCol="1" spcCol="1270" anchor="ctr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/>
            <a:t>We were able to work together to make up for our individual shortcomings with various types of code. Playing to each members strengths to create a functioning app.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kern="1200" dirty="0"/>
        </a:p>
      </dsp:txBody>
      <dsp:txXfrm rot="-5400000">
        <a:off x="2924273" y="2138399"/>
        <a:ext cx="5173333" cy="469048"/>
      </dsp:txXfrm>
    </dsp:sp>
    <dsp:sp modelId="{5CB28BDD-57AB-40DD-BB1C-B573252D7C90}">
      <dsp:nvSpPr>
        <dsp:cNvPr id="0" name=""/>
        <dsp:cNvSpPr/>
      </dsp:nvSpPr>
      <dsp:spPr>
        <a:xfrm>
          <a:off x="0" y="2048050"/>
          <a:ext cx="2924273" cy="649745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Successes</a:t>
          </a:r>
        </a:p>
      </dsp:txBody>
      <dsp:txXfrm>
        <a:off x="31718" y="2079768"/>
        <a:ext cx="2860837" cy="5863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f43f0a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f43f0a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f43f0a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f43f0a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f43f0a7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f43f0a7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182138"/>
            <a:ext cx="6726063" cy="206957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787" y="3182884"/>
            <a:ext cx="2307831" cy="20770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1942559"/>
            <a:ext cx="6726064" cy="12452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6833787" y="1942559"/>
            <a:ext cx="2307832" cy="12452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241" y="2050282"/>
            <a:ext cx="6108101" cy="1029803"/>
          </a:xfrm>
        </p:spPr>
        <p:txBody>
          <a:bodyPr anchor="b">
            <a:noAutofit/>
          </a:bodyPr>
          <a:lstStyle>
            <a:lvl1pPr algn="r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0241" y="3295530"/>
            <a:ext cx="6108101" cy="838265"/>
          </a:xfrm>
        </p:spPr>
        <p:txBody>
          <a:bodyPr>
            <a:normAutofit/>
          </a:bodyPr>
          <a:lstStyle>
            <a:lvl1pPr marL="0" indent="0" algn="r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1510" y="2062753"/>
            <a:ext cx="878916" cy="1017332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169471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446471"/>
            <a:ext cx="7828359" cy="240873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4447216"/>
            <a:ext cx="1202248" cy="10820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3425991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7939371" y="3425991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2" y="3533713"/>
            <a:ext cx="7210394" cy="339788"/>
          </a:xfrm>
        </p:spPr>
        <p:txBody>
          <a:bodyPr anchor="b">
            <a:normAutofit/>
          </a:bodyPr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0242" y="457198"/>
            <a:ext cx="7210394" cy="2692181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0239" y="3877188"/>
            <a:ext cx="7210397" cy="46722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47092" y="3533482"/>
            <a:ext cx="865613" cy="818092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0430885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446471"/>
            <a:ext cx="7828359" cy="240873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4447216"/>
            <a:ext cx="1202248" cy="10820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3425991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7939371" y="3425991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1" y="457198"/>
            <a:ext cx="7210394" cy="2694563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0242" y="3533712"/>
            <a:ext cx="7210394" cy="818092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47092" y="3533712"/>
            <a:ext cx="865613" cy="818092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899656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446471"/>
            <a:ext cx="7828359" cy="240873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4447216"/>
            <a:ext cx="1202248" cy="10820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3425991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7939371" y="3425991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92" y="457199"/>
            <a:ext cx="6539158" cy="2277046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051717" y="2740034"/>
            <a:ext cx="611743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0242" y="3533712"/>
            <a:ext cx="7210394" cy="818092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47092" y="3532444"/>
            <a:ext cx="865613" cy="818092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6" name="TextBox 15"/>
          <p:cNvSpPr txBox="1"/>
          <p:nvPr/>
        </p:nvSpPr>
        <p:spPr>
          <a:xfrm>
            <a:off x="437679" y="56108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54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247107" y="227514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54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82533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446471"/>
            <a:ext cx="7828359" cy="240873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4447216"/>
            <a:ext cx="1202248" cy="10820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3425991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7939371" y="3425991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39" y="3533712"/>
            <a:ext cx="7210397" cy="44140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0240" y="3975112"/>
            <a:ext cx="7210397" cy="376691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47092" y="3532444"/>
            <a:ext cx="865613" cy="818092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1647308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7828359" cy="240873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4572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01917" y="564921"/>
            <a:ext cx="7218720" cy="8107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495709" y="1752655"/>
            <a:ext cx="2302526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0241" y="2267005"/>
            <a:ext cx="2287277" cy="2185135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67019" y="1752655"/>
            <a:ext cx="229743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59103" y="2267005"/>
            <a:ext cx="2297430" cy="2185135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418117" y="1752655"/>
            <a:ext cx="230251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418117" y="2267005"/>
            <a:ext cx="2302519" cy="2185135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8549576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7828359" cy="240873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4572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10242" y="564921"/>
            <a:ext cx="7210395" cy="8107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0239" y="3223127"/>
            <a:ext cx="228727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0239" y="1752655"/>
            <a:ext cx="2287279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0239" y="3655324"/>
            <a:ext cx="2287279" cy="79681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59103" y="3223127"/>
            <a:ext cx="229743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59103" y="1752655"/>
            <a:ext cx="2297430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58088" y="3655323"/>
            <a:ext cx="2300473" cy="79681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423009" y="3223127"/>
            <a:ext cx="22976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423008" y="1752655"/>
            <a:ext cx="2297629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422915" y="3655321"/>
            <a:ext cx="2300672" cy="79681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8560807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7828359" cy="240873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4572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715759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6087155" y="1402046"/>
            <a:ext cx="3830241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7401152" y="4029302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96923" y="457198"/>
            <a:ext cx="805352" cy="32653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241" y="457198"/>
            <a:ext cx="6652503" cy="39949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105344" y="4452141"/>
            <a:ext cx="2057400" cy="273844"/>
          </a:xfrm>
        </p:spPr>
        <p:txBody>
          <a:bodyPr/>
          <a:lstStyle/>
          <a:p>
            <a:fld id="{6178E61D-D431-422C-9764-11DAFE33AB63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0241" y="4452141"/>
            <a:ext cx="4595104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73163" y="4048975"/>
            <a:ext cx="865613" cy="818092"/>
          </a:xfrm>
        </p:spPr>
        <p:txBody>
          <a:bodyPr anchor="t"/>
          <a:lstStyle>
            <a:lvl1pPr algn="ctr">
              <a:defRPr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353520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46369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4335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7828359" cy="240873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4572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27959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065180"/>
            <a:ext cx="7828359" cy="240873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68" y="3065926"/>
            <a:ext cx="1202248" cy="10820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0447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7939369" y="20447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2" y="2152421"/>
            <a:ext cx="7210395" cy="818091"/>
          </a:xfrm>
        </p:spPr>
        <p:txBody>
          <a:bodyPr anchor="ctr">
            <a:normAutofit/>
          </a:bodyPr>
          <a:lstStyle>
            <a:lvl1pPr algn="r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0242" y="3174129"/>
            <a:ext cx="7210395" cy="1278013"/>
          </a:xfrm>
        </p:spPr>
        <p:txBody>
          <a:bodyPr>
            <a:normAutofit/>
          </a:bodyPr>
          <a:lstStyle>
            <a:lvl1pPr marL="0" indent="0" algn="r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7092" y="2152422"/>
            <a:ext cx="865613" cy="818092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0176158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7828359" cy="240873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72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0240" y="1752655"/>
            <a:ext cx="3523769" cy="2699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95592" y="1752655"/>
            <a:ext cx="3525044" cy="2699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1380875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7828359" cy="240873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4572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0" y="564922"/>
            <a:ext cx="7210397" cy="8107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9763" y="1752655"/>
            <a:ext cx="3354245" cy="51985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242" y="2272507"/>
            <a:ext cx="3523766" cy="21796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5116" y="1752655"/>
            <a:ext cx="3355521" cy="51905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5593" y="2272507"/>
            <a:ext cx="3525044" cy="21796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5764365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7828359" cy="240873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4572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3707535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2932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7828359" cy="240873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72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1" y="564920"/>
            <a:ext cx="7210394" cy="810705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4385" y="1752655"/>
            <a:ext cx="4206252" cy="26994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0241" y="1752654"/>
            <a:ext cx="2842559" cy="2699488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8078838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7828359" cy="240873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478425"/>
            <a:ext cx="1202248" cy="10820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7200"/>
            <a:ext cx="7828359" cy="102614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7939371" y="457200"/>
            <a:ext cx="1202248" cy="10261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3" y="564921"/>
            <a:ext cx="7210393" cy="810704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51250" y="1752656"/>
            <a:ext cx="4069387" cy="2699484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0242" y="1752655"/>
            <a:ext cx="2907192" cy="269948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553169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21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0241" y="564921"/>
            <a:ext cx="7210396" cy="810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0241" y="1752655"/>
            <a:ext cx="7210396" cy="2699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3236" y="4452141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0241" y="4452141"/>
            <a:ext cx="515299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47092" y="564921"/>
            <a:ext cx="865613" cy="8180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271697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diagramData" Target="../diagrams/data1.xml"/><Relationship Id="rId5" Type="http://schemas.openxmlformats.org/officeDocument/2006/relationships/image" Target="../media/image3.pn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diagramData" Target="../diagrams/data2.xml"/><Relationship Id="rId5" Type="http://schemas.openxmlformats.org/officeDocument/2006/relationships/image" Target="../media/image3.png"/><Relationship Id="rId10" Type="http://schemas.microsoft.com/office/2007/relationships/diagramDrawing" Target="../diagrams/drawing2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diagramData" Target="../diagrams/data3.xml"/><Relationship Id="rId5" Type="http://schemas.openxmlformats.org/officeDocument/2006/relationships/image" Target="../media/image3.png"/><Relationship Id="rId10" Type="http://schemas.microsoft.com/office/2007/relationships/diagramDrawing" Target="../diagrams/drawing3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dobashigenci.github.io/Bites-n--booze/homepage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github.com/odobashigenci/Bites-n--booz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66488" y="1660712"/>
            <a:ext cx="6108101" cy="10831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B8700C"/>
                </a:solidFill>
              </a:rPr>
              <a:t>Bites</a:t>
            </a:r>
            <a:r>
              <a:rPr lang="en" dirty="0"/>
              <a:t>-</a:t>
            </a:r>
            <a:r>
              <a:rPr lang="en" dirty="0">
                <a:solidFill>
                  <a:srgbClr val="B8700C"/>
                </a:solidFill>
              </a:rPr>
              <a:t>N</a:t>
            </a:r>
            <a:r>
              <a:rPr lang="en" dirty="0"/>
              <a:t>-</a:t>
            </a:r>
            <a:r>
              <a:rPr lang="en" dirty="0">
                <a:solidFill>
                  <a:srgbClr val="833710"/>
                </a:solidFill>
              </a:rPr>
              <a:t>Booze</a:t>
            </a:r>
            <a:endParaRPr dirty="0">
              <a:solidFill>
                <a:srgbClr val="833710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7904453" cy="5545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C84300"/>
                </a:solidFill>
              </a:rPr>
              <a:t>A place to search for quick recipes for bites and booze.</a:t>
            </a:r>
            <a:endParaRPr dirty="0">
              <a:solidFill>
                <a:srgbClr val="C84300"/>
              </a:solidFill>
            </a:endParaRPr>
          </a:p>
        </p:txBody>
      </p:sp>
      <p:pic>
        <p:nvPicPr>
          <p:cNvPr id="3" name="Graphic 2" descr="Bottle outline">
            <a:extLst>
              <a:ext uri="{FF2B5EF4-FFF2-40B4-BE49-F238E27FC236}">
                <a16:creationId xmlns:a16="http://schemas.microsoft.com/office/drawing/2014/main" id="{2B16F92A-B25F-3789-826E-E77547668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48371" y="1919725"/>
            <a:ext cx="914400" cy="914400"/>
          </a:xfrm>
          <a:prstGeom prst="rect">
            <a:avLst/>
          </a:prstGeom>
        </p:spPr>
      </p:pic>
      <p:pic>
        <p:nvPicPr>
          <p:cNvPr id="5" name="Graphic 4" descr="Pasta with solid fill">
            <a:extLst>
              <a:ext uri="{FF2B5EF4-FFF2-40B4-BE49-F238E27FC236}">
                <a16:creationId xmlns:a16="http://schemas.microsoft.com/office/drawing/2014/main" id="{D3F84495-67FC-E3B5-B3C8-C098B00DE7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0647" y="1919725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64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E4655D52-F2FA-4137-8A31-499A4FE62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7680"/>
            <a:ext cx="7828359" cy="240873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8519FA1D-01C2-425F-B9AA-D69B4DD0A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69" y="1478425"/>
            <a:ext cx="1202248" cy="108203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DC0D803F-BF83-4194-8691-90B027BD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457200"/>
            <a:ext cx="7828359" cy="102614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316132F-CC4B-4C96-9C75-95DC7CD48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9370" y="457200"/>
            <a:ext cx="1202248" cy="1026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618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76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3395" y="0"/>
            <a:ext cx="566470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4533"/>
            <a:ext cx="3723894" cy="108501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9073"/>
            <a:ext cx="3723424" cy="238535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510240" y="1547446"/>
            <a:ext cx="2804460" cy="199578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914400">
              <a:spcBef>
                <a:spcPct val="0"/>
              </a:spcBef>
              <a:spcAft>
                <a:spcPts val="0"/>
              </a:spcAft>
            </a:pPr>
            <a:r>
              <a:rPr lang="en-US" sz="3300" dirty="0">
                <a:solidFill>
                  <a:srgbClr val="FFFFFF"/>
                </a:solidFill>
              </a:rPr>
              <a:t>Elevator pitch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8EE3A6A-1848-62B3-755D-259C9ED640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156679"/>
              </p:ext>
            </p:extLst>
          </p:nvPr>
        </p:nvGraphicFramePr>
        <p:xfrm>
          <a:off x="3965996" y="495829"/>
          <a:ext cx="4693021" cy="4127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96">
            <a:extLst>
              <a:ext uri="{FF2B5EF4-FFF2-40B4-BE49-F238E27FC236}">
                <a16:creationId xmlns:a16="http://schemas.microsoft.com/office/drawing/2014/main" id="{01CFC1BB-C5B3-4479-9752-C53221627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2" name="Picture 98">
            <a:extLst>
              <a:ext uri="{FF2B5EF4-FFF2-40B4-BE49-F238E27FC236}">
                <a16:creationId xmlns:a16="http://schemas.microsoft.com/office/drawing/2014/main" id="{C56FCE19-3103-4473-A92E-E38D00FCD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7680"/>
            <a:ext cx="7828359" cy="240873"/>
          </a:xfrm>
          <a:prstGeom prst="rect">
            <a:avLst/>
          </a:prstGeom>
        </p:spPr>
      </p:pic>
      <p:pic>
        <p:nvPicPr>
          <p:cNvPr id="114" name="Picture 100">
            <a:extLst>
              <a:ext uri="{FF2B5EF4-FFF2-40B4-BE49-F238E27FC236}">
                <a16:creationId xmlns:a16="http://schemas.microsoft.com/office/drawing/2014/main" id="{E909C556-FC01-4870-ABC0-8D5C17BD0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69" y="1478425"/>
            <a:ext cx="1202248" cy="108203"/>
          </a:xfrm>
          <a:prstGeom prst="rect">
            <a:avLst/>
          </a:prstGeom>
        </p:spPr>
      </p:pic>
      <p:sp>
        <p:nvSpPr>
          <p:cNvPr id="115" name="Rectangle 102">
            <a:extLst>
              <a:ext uri="{FF2B5EF4-FFF2-40B4-BE49-F238E27FC236}">
                <a16:creationId xmlns:a16="http://schemas.microsoft.com/office/drawing/2014/main" id="{C6DB8A24-0DF2-4AB3-9191-C02AB6937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"/>
            <a:ext cx="7828359" cy="102614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" name="Rectangle 104">
            <a:extLst>
              <a:ext uri="{FF2B5EF4-FFF2-40B4-BE49-F238E27FC236}">
                <a16:creationId xmlns:a16="http://schemas.microsoft.com/office/drawing/2014/main" id="{6924F406-F250-4FCF-A28E-52F364A5A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9370" y="457200"/>
            <a:ext cx="1202248" cy="1026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5B988D63-FA8B-436C-902E-E5005BC0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382" y="0"/>
            <a:ext cx="9144000" cy="5143500"/>
            <a:chOff x="-3176" y="0"/>
            <a:chExt cx="12192000" cy="6858001"/>
          </a:xfrm>
        </p:grpSpPr>
        <p:sp useBgFill="1">
          <p:nvSpPr>
            <p:cNvPr id="108" name="Rectangle 107">
              <a:extLst>
                <a:ext uri="{FF2B5EF4-FFF2-40B4-BE49-F238E27FC236}">
                  <a16:creationId xmlns:a16="http://schemas.microsoft.com/office/drawing/2014/main" id="{2FD177FB-983E-4035-8B7A-655342A7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9596D9C3-C0FC-4500-A696-55B9F77BB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493E730-2044-49B5-A022-B8D6F359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457200"/>
            <a:ext cx="5975286" cy="102614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510240" y="564921"/>
            <a:ext cx="5315664" cy="81070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600" dirty="0"/>
              <a:t>Concept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78976801-4346-4636-BA62-265C81DFE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77680"/>
            <a:ext cx="5975286" cy="240873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7BCE9AC-9B97-DAF5-5D83-AC946316D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5240675"/>
              </p:ext>
            </p:extLst>
          </p:nvPr>
        </p:nvGraphicFramePr>
        <p:xfrm>
          <a:off x="510240" y="1752654"/>
          <a:ext cx="4817409" cy="26994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5">
            <a:extLst>
              <a:ext uri="{FF2B5EF4-FFF2-40B4-BE49-F238E27FC236}">
                <a16:creationId xmlns:a16="http://schemas.microsoft.com/office/drawing/2014/main" id="{8100D021-ED8E-4951-8376-73996A82C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46FE219C-22F7-4734-B3C1-28E70390C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7680"/>
            <a:ext cx="7828359" cy="240873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EF2EC4B6-5524-4806-8575-59DB6B8F8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69" y="1478425"/>
            <a:ext cx="1202248" cy="108203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AD50BBC6-5944-49AE-A819-558AB05A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"/>
            <a:ext cx="7828359" cy="102614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F2E428D-A109-43BE-8AC2-C83EF031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9370" y="457200"/>
            <a:ext cx="1202248" cy="1026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510240" y="564921"/>
            <a:ext cx="7210396" cy="81070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600" dirty="0"/>
              <a:t>Process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B59852B-CF8C-DC00-29B0-45A30836B9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8710881"/>
              </p:ext>
            </p:extLst>
          </p:nvPr>
        </p:nvGraphicFramePr>
        <p:xfrm>
          <a:off x="510777" y="1752600"/>
          <a:ext cx="8122981" cy="2699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usinesswoman holding sign">
            <a:extLst>
              <a:ext uri="{FF2B5EF4-FFF2-40B4-BE49-F238E27FC236}">
                <a16:creationId xmlns:a16="http://schemas.microsoft.com/office/drawing/2014/main" id="{7B3229BD-4C68-E5BD-EB36-5BA9CEFED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897" y="563926"/>
            <a:ext cx="3056787" cy="4579574"/>
          </a:xfrm>
          <a:prstGeom prst="rect">
            <a:avLst/>
          </a:prstGeom>
        </p:spPr>
      </p:pic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 rot="11285586">
            <a:off x="4048283" y="1556574"/>
            <a:ext cx="1375091" cy="1015176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510240" y="564921"/>
            <a:ext cx="7210396" cy="810703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/>
              <a:t>Directions for Future Development</a:t>
            </a:r>
          </a:p>
        </p:txBody>
      </p:sp>
      <p:sp>
        <p:nvSpPr>
          <p:cNvPr id="86" name="Content Placeholder 85">
            <a:extLst>
              <a:ext uri="{FF2B5EF4-FFF2-40B4-BE49-F238E27FC236}">
                <a16:creationId xmlns:a16="http://schemas.microsoft.com/office/drawing/2014/main" id="{A9D292F2-79AD-209D-0D5F-5427D9BE2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241" y="1752654"/>
            <a:ext cx="3698284" cy="2699487"/>
          </a:xfrm>
        </p:spPr>
        <p:txBody>
          <a:bodyPr>
            <a:normAutofit/>
          </a:bodyPr>
          <a:lstStyle/>
          <a:p>
            <a:r>
              <a:rPr lang="en-US" sz="1500" dirty="0"/>
              <a:t>We would like to change the results display to be a slideshow/carousel.</a:t>
            </a:r>
          </a:p>
          <a:p>
            <a:r>
              <a:rPr lang="en-US" sz="1500" dirty="0"/>
              <a:t>Randomly selected quick dishes and drinks for the Home page.</a:t>
            </a:r>
          </a:p>
          <a:p>
            <a:r>
              <a:rPr lang="en-US" sz="1500" dirty="0"/>
              <a:t>We would like to add an extra section for snacks/</a:t>
            </a:r>
            <a:r>
              <a:rPr lang="en-US" sz="1600" dirty="0">
                <a:solidFill>
                  <a:srgbClr val="E8EAED"/>
                </a:solidFill>
                <a:latin typeface="Google Sans"/>
              </a:rPr>
              <a:t>h</a:t>
            </a:r>
            <a:r>
              <a:rPr lang="en-US" sz="1600" b="0" i="0" dirty="0">
                <a:solidFill>
                  <a:srgbClr val="E8EAED"/>
                </a:solidFill>
                <a:effectLst/>
                <a:latin typeface="Google Sans"/>
              </a:rPr>
              <a:t>ors d'oeuvre</a:t>
            </a:r>
            <a:r>
              <a:rPr lang="en-US" sz="1500" b="0" i="0" dirty="0">
                <a:solidFill>
                  <a:srgbClr val="E8EAED"/>
                </a:solidFill>
                <a:effectLst/>
                <a:latin typeface="Google Sans"/>
              </a:rPr>
              <a:t>.</a:t>
            </a:r>
          </a:p>
          <a:p>
            <a:r>
              <a:rPr lang="en-US" sz="1500" dirty="0"/>
              <a:t>See if there is a way to link step-by-step video guides for the recipes.</a:t>
            </a:r>
          </a:p>
        </p:txBody>
      </p:sp>
      <p:pic>
        <p:nvPicPr>
          <p:cNvPr id="7" name="Content Placeholder 6" descr="Head with gears outline">
            <a:extLst>
              <a:ext uri="{FF2B5EF4-FFF2-40B4-BE49-F238E27FC236}">
                <a16:creationId xmlns:a16="http://schemas.microsoft.com/office/drawing/2014/main" id="{376D58CD-1819-A823-2F3E-2C284796B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96743" y="1752600"/>
            <a:ext cx="2699147" cy="2699147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Deployed: </a:t>
            </a:r>
            <a:r>
              <a:rPr lang="en-US" dirty="0">
                <a:hlinkClick r:id="rId3"/>
              </a:rPr>
              <a:t>https://odobashigenci.github.io/Bites-n--booze/homepage.html</a:t>
            </a:r>
            <a:r>
              <a:rPr lang="en-US" dirty="0"/>
              <a:t>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GitHub repo: </a:t>
            </a:r>
            <a:r>
              <a:rPr lang="en-US" dirty="0">
                <a:hlinkClick r:id="rId4"/>
              </a:rPr>
              <a:t>https://github.com/odobashigenci/Bites-n--booze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150</TotalTime>
  <Words>378</Words>
  <Application>Microsoft Office PowerPoint</Application>
  <PresentationFormat>On-screen Show (16:9)</PresentationFormat>
  <Paragraphs>37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Google Sans</vt:lpstr>
      <vt:lpstr>Trebuchet MS</vt:lpstr>
      <vt:lpstr>Berlin</vt:lpstr>
      <vt:lpstr>Bites-N-Booze</vt:lpstr>
      <vt:lpstr>Elevator pitch</vt:lpstr>
      <vt:lpstr>Concept</vt:lpstr>
      <vt:lpstr>Process</vt:lpstr>
      <vt:lpstr>Demo</vt:lpstr>
      <vt:lpstr>Directions for Future Development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Bites-N-Booze</dc:title>
  <dc:creator>Caschew</dc:creator>
  <cp:lastModifiedBy>Matthew Caschetto</cp:lastModifiedBy>
  <cp:revision>2</cp:revision>
  <dcterms:modified xsi:type="dcterms:W3CDTF">2023-03-14T01:58:07Z</dcterms:modified>
</cp:coreProperties>
</file>